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42" r:id="rId2"/>
    <p:sldId id="259" r:id="rId3"/>
    <p:sldId id="289" r:id="rId4"/>
    <p:sldId id="294" r:id="rId5"/>
    <p:sldId id="380" r:id="rId6"/>
    <p:sldId id="343" r:id="rId7"/>
    <p:sldId id="344" r:id="rId8"/>
    <p:sldId id="295" r:id="rId9"/>
    <p:sldId id="398" r:id="rId10"/>
    <p:sldId id="399" r:id="rId11"/>
    <p:sldId id="377" r:id="rId12"/>
    <p:sldId id="401" r:id="rId13"/>
    <p:sldId id="400" r:id="rId14"/>
    <p:sldId id="408" r:id="rId15"/>
    <p:sldId id="381" r:id="rId16"/>
    <p:sldId id="345" r:id="rId17"/>
    <p:sldId id="378" r:id="rId18"/>
    <p:sldId id="375" r:id="rId19"/>
    <p:sldId id="291" r:id="rId2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2CADFE"/>
    <a:srgbClr val="2E32FD"/>
    <a:srgbClr val="77D7ED"/>
    <a:srgbClr val="C6D9F1"/>
    <a:srgbClr val="8EB4E3"/>
    <a:srgbClr val="9FCCE6"/>
    <a:srgbClr val="CDF8FC"/>
    <a:srgbClr val="E5FFFF"/>
    <a:srgbClr val="456CC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36" autoAdjust="0"/>
    <p:restoredTop sz="94660"/>
  </p:normalViewPr>
  <p:slideViewPr>
    <p:cSldViewPr>
      <p:cViewPr varScale="1">
        <p:scale>
          <a:sx n="172" d="100"/>
          <a:sy n="172" d="100"/>
        </p:scale>
        <p:origin x="-192" y="-90"/>
      </p:cViewPr>
      <p:guideLst>
        <p:guide orient="horz" pos="1690"/>
        <p:guide pos="288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4B1A5-C575-4027-83BD-B2E4A5AFDC8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234E1-E234-49B4-876B-F377766BB90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“贸法通”，是中国贸促会建设的企业跨境贸易投资法律综合支援互联网平台，于2020年12月18日隆重上线。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我们秉承助力企业初心，提供专业服务，开发特色功能，致力于打造中国权威的一站式商事法律综合公共服务平台。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33DF8-637A-467B-86CB-E03F94F1DB5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伴随着国际化经营程度不断加深，中国企业防范经营风险的意识不断加强，了解和掌握全球经贸投资法律法规的需求日益强烈。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2016年，全国政协十二届四次会议3569号提案提出建设我国外国商事法律法规查明数据库，帮助企业了解外国商事法律规定，防范经营风险，维护自身权益。</a:t>
            </a:r>
          </a:p>
          <a:p>
            <a:endParaRPr lang="zh-CN" altLang="en-US"/>
          </a:p>
          <a:p>
            <a:r>
              <a:rPr lang="zh-CN" altLang="en-US"/>
              <a:t>中国贸促会勇于担当，主动推进和落实政协提案办理工作。</a:t>
            </a:r>
          </a:p>
          <a:p>
            <a:endParaRPr lang="zh-CN" altLang="en-US"/>
          </a:p>
          <a:p>
            <a:r>
              <a:rPr lang="zh-CN" altLang="en-US"/>
              <a:t>我们整合贸促会和国内外有关商事法律服务资源力量，开通法律咨询热线，几年来，已经回复超过15万个企业法律咨询电话，很好地帮助企业解决了相关问题。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然而，企业的期待更高、更强，为了提升服务，更好、更快、更有效地回应企业诉求，“贸法通”平台应运而生！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“贸法通”聚焦贸易投资商事法律领域，提供全球贸易投资法律咨询、商事法律信息和数据查询、商事法律业务办理导航三大服务。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通过“贸法通”平台，企业可以7X24小时全天候通过电话、在线、留言等多种渠道提出问题，我们组织了专业的商事法律专家团队进行回复。提供及时便捷和精准专业的咨询服务是我们的目标。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“贸法通”平台，企业可以搜索查询世界各国法律法规条文，发现商事法律案例，获取经贸预警、法律活动、知识产权、争端预防和解决、贸易救济、出口管制和经济制裁、反垄断等实时信息，经过不断积累，我们将成为规模巨大的商事法律信息大数据中心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“贸法通”平台，企业可以搜索查询世界各国法律法规条文，发现商事法律案例，获取经贸预警、法律活动、知识产权、争端预防和解决、贸易救济、出口管制和经济制裁、反垄断等实时信息，经过不断积累，我们将成为规模巨大的商事法律信息大数据中心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“贸法通”平台，企业可以搜索查询世界各国法律法规条文，发现商事法律案例，获取经贸预警、法律活动、知识产权、争端预防和解决、贸易救济、出口管制和经济制裁、反垄断等实时信息，经过不断积累，我们将成为规模巨大的商事法律信息大数据中心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通过“贸法通”平台，企业可以申请办理中国贸促会商事法律业务，包括进行经济贸易仲裁、申请商事法律调解、申请专利商标代理、知识产权保护、出具商事证明书和原产地证等，我们是中国贸促会商事法律服务业务的一站式门户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首先，我们汇聚了全球优秀法律专业人才，“贸法通”咨询专家团队来自世界各国，有全国600多个贸促机构的法律专家，有中国贸促会海外常年法律顾问，有经贸摩擦法律顾问委员会成员和多双边商事法律合作委员会成员，有顶级律师事务所的资深律师，专家团队覆盖商事法律各领域，具有丰富的法律理论和实践经验和高水平的服务能力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展望未来，我们将贯彻落实中央精神，继续做好稳外贸稳外资工作，以贸法通平台为抓手，通过咨询服务、数据服务、信息服务等手段，帮助广大企业在跨境贸易投资过程中提高风险意识，规避法律风险，提升风险应对能力。</a:t>
            </a:r>
          </a:p>
          <a:p>
            <a:endParaRPr lang="zh-CN" altLang="en-US"/>
          </a:p>
          <a:p>
            <a:r>
              <a:rPr lang="zh-CN" altLang="en-US"/>
              <a:t>我们将与有关部委、地方和行业贸促会、境外对口合作机构以及社会各界紧密合作，并邀请更多专业过硬、经验丰富的国内外商事法律专家入驻贸法通平台，为企业提供覆盖面更广、咨询建议更多元的法律支援服务。</a:t>
            </a:r>
          </a:p>
          <a:p>
            <a:endParaRPr lang="zh-CN" altLang="en-US"/>
          </a:p>
          <a:p>
            <a:r>
              <a:rPr lang="zh-CN" altLang="en-US"/>
              <a:t>我们将充分整合贸促会现有的涉外商事法律服务内容，为企业提供商事证明、贸易仲裁、商事调解、专利商标等便捷服务。同时，积极借助社会各界力量，不断拓宽法律服务范围，协助企业应对贸易救济、国际合规、知识产权、争端解决、经济制裁等问题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523220"/>
          </a:xfrm>
          <a:noFill/>
        </p:spPr>
        <p:txBody>
          <a:bodyPr wrap="square" rtlCol="0">
            <a:spAutoFit/>
          </a:bodyPr>
          <a:lstStyle>
            <a:lvl1pPr algn="l">
              <a:defRPr lang="zh-CN" altLang="en-US" sz="2800" b="1">
                <a:ln w="12700">
                  <a:gradFill flip="none" rotWithShape="1">
                    <a:gsLst>
                      <a:gs pos="0">
                        <a:srgbClr val="E5FFFF"/>
                      </a:gs>
                      <a:gs pos="100000">
                        <a:srgbClr val="6AD8FF"/>
                      </a:gs>
                    </a:gsLst>
                    <a:lin ang="18900000" scaled="1"/>
                    <a:tileRect/>
                  </a:gradFill>
                </a:ln>
                <a:effectLst>
                  <a:glow rad="139700">
                    <a:srgbClr val="6AD8FF">
                      <a:alpha val="39000"/>
                    </a:srgbClr>
                  </a:glow>
                </a:effectLst>
                <a:latin typeface="方正大黑简体" panose="03000509000000000000" pitchFamily="65" charset="-122"/>
                <a:ea typeface="方正大黑简体" panose="03000509000000000000" pitchFamily="65" charset="-122"/>
                <a:cs typeface="+mn-cs"/>
              </a:defRPr>
            </a:lvl1pPr>
          </a:lstStyle>
          <a:p>
            <a:pPr marL="0" lvl="0" algn="l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视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svg"/><Relationship Id="rId5" Type="http://schemas.openxmlformats.org/officeDocument/2006/relationships/image" Target="../media/image13.png"/><Relationship Id="rId4" Type="http://schemas.openxmlformats.org/officeDocument/2006/relationships/image" Target="../media/image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26"/>
            <a:ext cx="9143999" cy="51235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91" y="0"/>
            <a:ext cx="7715250" cy="514672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142990"/>
            <a:ext cx="9162256" cy="2087206"/>
          </a:xfrm>
          <a:prstGeom prst="rect">
            <a:avLst/>
          </a:prstGeom>
          <a:gradFill flip="none" rotWithShape="1">
            <a:gsLst>
              <a:gs pos="36000">
                <a:srgbClr val="E5FFFF">
                  <a:lumMod val="77000"/>
                  <a:lumOff val="23000"/>
                  <a:alpha val="77000"/>
                </a:srgbClr>
              </a:gs>
              <a:gs pos="12000">
                <a:schemeClr val="bg1">
                  <a:lumMod val="40000"/>
                  <a:lumOff val="60000"/>
                  <a:alpha val="98000"/>
                </a:schemeClr>
              </a:gs>
              <a:gs pos="68000">
                <a:srgbClr val="3C4554">
                  <a:lumMod val="50000"/>
                  <a:lumOff val="50000"/>
                </a:srgbClr>
              </a:gs>
              <a:gs pos="96000">
                <a:srgbClr val="040605">
                  <a:alpha val="60000"/>
                </a:srgbClr>
              </a:gs>
            </a:gsLst>
            <a:lin ang="7800000" scaled="0"/>
            <a:tileRect/>
          </a:gradFill>
          <a:ln>
            <a:noFill/>
          </a:ln>
          <a:effectLst>
            <a:reflection blurRad="38100" stA="80000" endPos="71000" dir="5400000" sy="-100000" algn="bl" rotWithShape="0"/>
            <a:softEdge rad="127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矩形 113"/>
          <p:cNvSpPr>
            <a:spLocks noChangeArrowheads="1"/>
          </p:cNvSpPr>
          <p:nvPr/>
        </p:nvSpPr>
        <p:spPr bwMode="auto">
          <a:xfrm>
            <a:off x="467544" y="3388039"/>
            <a:ext cx="8471682" cy="5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2800" b="1" spc="300" dirty="0"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中国贸促会企业跨境贸易投资法律综合支援平台</a:t>
            </a:r>
            <a:endParaRPr lang="zh-CN" altLang="en-US" sz="2800" b="1" spc="300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13"/>
          <p:cNvSpPr>
            <a:spLocks noChangeArrowheads="1"/>
          </p:cNvSpPr>
          <p:nvPr/>
        </p:nvSpPr>
        <p:spPr bwMode="auto">
          <a:xfrm>
            <a:off x="607203" y="3888158"/>
            <a:ext cx="8049429" cy="37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egoe UI" panose="020B0502040204020203" pitchFamily="34" charset="0"/>
              </a:rPr>
              <a:t>CCPIT Cross-border Trade and Investment Law Service</a:t>
            </a:r>
            <a:endParaRPr lang="zh-CN" altLang="en-US" sz="20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900" y="1357282"/>
            <a:ext cx="2485685" cy="16575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9825" r="40974"/>
          <a:stretch>
            <a:fillRect/>
          </a:stretch>
        </p:blipFill>
        <p:spPr>
          <a:xfrm>
            <a:off x="0" y="-22123"/>
            <a:ext cx="9144000" cy="516562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87674" y="1879356"/>
            <a:ext cx="4629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背景    服务    优势  </a:t>
            </a:r>
          </a:p>
        </p:txBody>
      </p:sp>
      <p:sp>
        <p:nvSpPr>
          <p:cNvPr id="10" name="等腰三角形 9"/>
          <p:cNvSpPr/>
          <p:nvPr/>
        </p:nvSpPr>
        <p:spPr>
          <a:xfrm rot="5400000">
            <a:off x="4910944" y="1661302"/>
            <a:ext cx="264566" cy="228074"/>
          </a:xfrm>
          <a:prstGeom prst="triangle">
            <a:avLst/>
          </a:prstGeom>
          <a:solidFill>
            <a:srgbClr val="02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5508" y="1580302"/>
            <a:ext cx="39522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   Background</a:t>
            </a:r>
            <a:r>
              <a:rPr lang="zh-CN" altLang="en-US" sz="9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                        </a:t>
            </a:r>
            <a:r>
              <a:rPr lang="en-US" altLang="zh-CN" sz="9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Services                            Feature                     </a:t>
            </a:r>
            <a:endParaRPr lang="zh-CN" altLang="en-US" sz="9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  <p:transition spd="slow" advTm="0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ZY-X\Desktop\素材\科技\预览图_千图网_编号32707259.jpg预览图_千图网_编号32707259"/>
          <p:cNvPicPr>
            <a:picLocks noChangeAspect="1"/>
          </p:cNvPicPr>
          <p:nvPr/>
        </p:nvPicPr>
        <p:blipFill rotWithShape="1">
          <a:blip r:embed="rId2" cstate="print"/>
          <a:srcRect r="13608"/>
          <a:stretch>
            <a:fillRect/>
          </a:stretch>
        </p:blipFill>
        <p:spPr>
          <a:xfrm>
            <a:off x="-17469" y="-22126"/>
            <a:ext cx="9161469" cy="5302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78" y="1419622"/>
            <a:ext cx="6676845" cy="26450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470576" y="2125536"/>
            <a:ext cx="2202847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spc="600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+mn-ea"/>
              </a:rPr>
              <a:t>背   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14744" y="3143254"/>
            <a:ext cx="2068195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rgbClr val="04295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BACKGROUND</a:t>
            </a:r>
            <a:endParaRPr lang="zh-CN" altLang="en-US" sz="2000" b="1" dirty="0">
              <a:solidFill>
                <a:srgbClr val="04295D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8227" y="1349283"/>
            <a:ext cx="127631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PART</a:t>
            </a:r>
            <a:endParaRPr lang="zh-CN" altLang="en-US" sz="3600" dirty="0">
              <a:gradFill>
                <a:gsLst>
                  <a:gs pos="0">
                    <a:schemeClr val="bg1"/>
                  </a:gs>
                  <a:gs pos="82000">
                    <a:srgbClr val="0BF1F5"/>
                  </a:gs>
                </a:gsLst>
                <a:lin ang="5400000" scaled="1"/>
              </a:gra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75092" y="1003269"/>
            <a:ext cx="756007" cy="964747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015" spc="75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Impact" panose="020B0806030902050204" pitchFamily="34" charset="0"/>
                <a:cs typeface="Arial" panose="020B0604020202020204" pitchFamily="34" charset="0"/>
              </a:rPr>
              <a:t>01</a:t>
            </a:r>
            <a:endParaRPr lang="zh-CN" altLang="en-US" sz="1015" spc="75" dirty="0">
              <a:gradFill>
                <a:gsLst>
                  <a:gs pos="0">
                    <a:schemeClr val="bg1"/>
                  </a:gs>
                  <a:gs pos="82000">
                    <a:srgbClr val="0BF1F5"/>
                  </a:gs>
                </a:gsLst>
                <a:lin ang="5400000" scaled="1"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98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"/>
            <a:ext cx="9144000" cy="5143500"/>
          </a:xfrm>
          <a:prstGeom prst="rect">
            <a:avLst/>
          </a:prstGeom>
        </p:spPr>
      </p:pic>
      <p:pic>
        <p:nvPicPr>
          <p:cNvPr id="52" name="光效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95" b="7794"/>
          <a:stretch>
            <a:fillRect/>
          </a:stretch>
        </p:blipFill>
        <p:spPr>
          <a:xfrm>
            <a:off x="4816342" y="830717"/>
            <a:ext cx="3442854" cy="1652067"/>
          </a:xfrm>
          <a:prstGeom prst="rect">
            <a:avLst/>
          </a:prstGeom>
        </p:spPr>
      </p:pic>
      <p:sp>
        <p:nvSpPr>
          <p:cNvPr id="54" name="Rectangle 16"/>
          <p:cNvSpPr/>
          <p:nvPr/>
        </p:nvSpPr>
        <p:spPr>
          <a:xfrm>
            <a:off x="1344557" y="2327590"/>
            <a:ext cx="1199722" cy="1349689"/>
          </a:xfrm>
          <a:prstGeom prst="rect">
            <a:avLst/>
          </a:prstGeom>
          <a:gradFill flip="none" rotWithShape="1">
            <a:gsLst>
              <a:gs pos="77000">
                <a:srgbClr val="ED1459">
                  <a:alpha val="5000"/>
                </a:srgbClr>
              </a:gs>
              <a:gs pos="13000">
                <a:srgbClr val="ED1459">
                  <a:alpha val="10000"/>
                </a:srgbClr>
              </a:gs>
              <a:gs pos="45000">
                <a:srgbClr val="ED1459">
                  <a:alpha val="0"/>
                </a:srgbClr>
              </a:gs>
              <a:gs pos="90000">
                <a:srgbClr val="ED1459">
                  <a:alpha val="20000"/>
                </a:srgbClr>
              </a:gs>
            </a:gsLst>
            <a:lin ang="8100000" scaled="1"/>
            <a:tileRect/>
          </a:gradFill>
          <a:ln w="19050" cap="flat">
            <a:gradFill flip="none" rotWithShape="1">
              <a:gsLst>
                <a:gs pos="77000">
                  <a:srgbClr val="F25888">
                    <a:alpha val="10000"/>
                  </a:srgbClr>
                </a:gs>
                <a:gs pos="10000">
                  <a:srgbClr val="F25888"/>
                </a:gs>
                <a:gs pos="0">
                  <a:srgbClr val="F25888"/>
                </a:gs>
                <a:gs pos="25000">
                  <a:srgbClr val="F25888">
                    <a:alpha val="40000"/>
                  </a:srgbClr>
                </a:gs>
                <a:gs pos="88000">
                  <a:srgbClr val="F25888">
                    <a:alpha val="60000"/>
                  </a:srgbClr>
                </a:gs>
              </a:gsLst>
              <a:lin ang="18900000" scaled="1"/>
              <a:tileRect/>
            </a:gradFill>
            <a:miter lim="800000"/>
          </a:ln>
          <a:effectLst>
            <a:outerShdw blurRad="114300" dir="2100000" algn="tl" rotWithShape="0">
              <a:srgbClr val="F25888">
                <a:alpha val="70000"/>
              </a:srgbClr>
            </a:outerShdw>
          </a:effectLst>
          <a:scene3d>
            <a:camera prst="orthographicFront"/>
            <a:lightRig rig="chilly" dir="t">
              <a:rot lat="0" lon="0" rev="0"/>
            </a:lightRig>
          </a:scene3d>
          <a:sp3d>
            <a:bevelT w="196850" h="139700"/>
          </a:sp3d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56" name="Rectangle 19"/>
          <p:cNvSpPr/>
          <p:nvPr/>
        </p:nvSpPr>
        <p:spPr>
          <a:xfrm>
            <a:off x="2366535" y="2369656"/>
            <a:ext cx="1781423" cy="133348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7" name="Rectangle 20"/>
          <p:cNvSpPr/>
          <p:nvPr/>
        </p:nvSpPr>
        <p:spPr>
          <a:xfrm>
            <a:off x="1324052" y="3694023"/>
            <a:ext cx="1031103" cy="1159992"/>
          </a:xfrm>
          <a:prstGeom prst="rect">
            <a:avLst/>
          </a:prstGeom>
          <a:gradFill flip="none" rotWithShape="1">
            <a:gsLst>
              <a:gs pos="77000">
                <a:srgbClr val="6ED5FF">
                  <a:alpha val="5000"/>
                </a:srgbClr>
              </a:gs>
              <a:gs pos="13000">
                <a:srgbClr val="6ED5FF">
                  <a:alpha val="10000"/>
                </a:srgbClr>
              </a:gs>
              <a:gs pos="45000">
                <a:srgbClr val="6ED5FF">
                  <a:alpha val="0"/>
                </a:srgbClr>
              </a:gs>
              <a:gs pos="90000">
                <a:srgbClr val="6ED5FF">
                  <a:alpha val="20000"/>
                </a:srgbClr>
              </a:gs>
            </a:gsLst>
            <a:lin ang="8100000" scaled="1"/>
            <a:tileRect/>
          </a:gradFill>
          <a:ln w="19050" cap="flat">
            <a:gradFill flip="none" rotWithShape="1"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4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1"/>
              <a:tileRect/>
            </a:gradFill>
            <a:miter lim="800000"/>
          </a:ln>
          <a:effectLst>
            <a:outerShdw blurRad="114300" dir="2100000" algn="tl" rotWithShape="0">
              <a:srgbClr val="6ED5FF">
                <a:alpha val="69804"/>
              </a:srgbClr>
            </a:outerShdw>
          </a:effectLst>
          <a:scene3d>
            <a:camera prst="orthographicFront"/>
            <a:lightRig rig="chilly" dir="t">
              <a:rot lat="0" lon="0" rev="0"/>
            </a:lightRig>
          </a:scene3d>
          <a:sp3d>
            <a:bevelT w="196850" h="139700"/>
          </a:sp3d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</a:pPr>
            <a:endParaRPr lang="en-US" sz="1865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58" name="Rectangle 22"/>
          <p:cNvSpPr/>
          <p:nvPr/>
        </p:nvSpPr>
        <p:spPr>
          <a:xfrm>
            <a:off x="3213754" y="1163994"/>
            <a:ext cx="1049195" cy="1180346"/>
          </a:xfrm>
          <a:prstGeom prst="rect">
            <a:avLst/>
          </a:prstGeom>
          <a:gradFill flip="none" rotWithShape="1">
            <a:gsLst>
              <a:gs pos="77000">
                <a:srgbClr val="ED1459">
                  <a:alpha val="5000"/>
                </a:srgbClr>
              </a:gs>
              <a:gs pos="13000">
                <a:srgbClr val="ED1459">
                  <a:alpha val="10000"/>
                </a:srgbClr>
              </a:gs>
              <a:gs pos="45000">
                <a:srgbClr val="ED1459">
                  <a:alpha val="0"/>
                </a:srgbClr>
              </a:gs>
              <a:gs pos="90000">
                <a:srgbClr val="ED1459">
                  <a:alpha val="20000"/>
                </a:srgbClr>
              </a:gs>
            </a:gsLst>
            <a:lin ang="8100000" scaled="1"/>
            <a:tileRect/>
          </a:gradFill>
          <a:ln w="19050" cap="flat">
            <a:gradFill flip="none" rotWithShape="1">
              <a:gsLst>
                <a:gs pos="77000">
                  <a:srgbClr val="F25888">
                    <a:alpha val="10000"/>
                  </a:srgbClr>
                </a:gs>
                <a:gs pos="10000">
                  <a:srgbClr val="F25888"/>
                </a:gs>
                <a:gs pos="0">
                  <a:srgbClr val="F25888"/>
                </a:gs>
                <a:gs pos="25000">
                  <a:srgbClr val="F25888">
                    <a:alpha val="40000"/>
                  </a:srgbClr>
                </a:gs>
                <a:gs pos="88000">
                  <a:srgbClr val="F25888">
                    <a:alpha val="60000"/>
                  </a:srgbClr>
                </a:gs>
              </a:gsLst>
              <a:lin ang="18900000" scaled="1"/>
              <a:tileRect/>
            </a:gradFill>
            <a:miter lim="800000"/>
          </a:ln>
          <a:effectLst>
            <a:outerShdw blurRad="114300" dir="2100000" algn="tl" rotWithShape="0">
              <a:srgbClr val="F25888">
                <a:alpha val="70000"/>
              </a:srgbClr>
            </a:outerShdw>
          </a:effectLst>
          <a:scene3d>
            <a:camera prst="orthographicFront"/>
            <a:lightRig rig="chilly" dir="t">
              <a:rot lat="0" lon="0" rev="0"/>
            </a:lightRig>
          </a:scene3d>
          <a:sp3d>
            <a:bevelT w="196850" h="139700"/>
          </a:sp3d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60" name="Rectangle 24"/>
          <p:cNvSpPr/>
          <p:nvPr/>
        </p:nvSpPr>
        <p:spPr>
          <a:xfrm>
            <a:off x="499243" y="1377571"/>
            <a:ext cx="824809" cy="974775"/>
          </a:xfrm>
          <a:prstGeom prst="rect">
            <a:avLst/>
          </a:prstGeom>
          <a:gradFill flip="none" rotWithShape="1">
            <a:gsLst>
              <a:gs pos="77000">
                <a:srgbClr val="ED1459">
                  <a:alpha val="5000"/>
                </a:srgbClr>
              </a:gs>
              <a:gs pos="13000">
                <a:srgbClr val="ED1459">
                  <a:alpha val="10000"/>
                </a:srgbClr>
              </a:gs>
              <a:gs pos="45000">
                <a:srgbClr val="ED1459">
                  <a:alpha val="0"/>
                </a:srgbClr>
              </a:gs>
              <a:gs pos="90000">
                <a:srgbClr val="ED1459">
                  <a:alpha val="20000"/>
                </a:srgbClr>
              </a:gs>
            </a:gsLst>
            <a:lin ang="8100000" scaled="1"/>
            <a:tileRect/>
          </a:gradFill>
          <a:ln w="19050" cap="flat">
            <a:gradFill flip="none" rotWithShape="1">
              <a:gsLst>
                <a:gs pos="77000">
                  <a:srgbClr val="F25888">
                    <a:alpha val="10000"/>
                  </a:srgbClr>
                </a:gs>
                <a:gs pos="10000">
                  <a:srgbClr val="F25888"/>
                </a:gs>
                <a:gs pos="0">
                  <a:srgbClr val="F25888"/>
                </a:gs>
                <a:gs pos="25000">
                  <a:srgbClr val="F25888">
                    <a:alpha val="40000"/>
                  </a:srgbClr>
                </a:gs>
                <a:gs pos="88000">
                  <a:srgbClr val="F25888">
                    <a:alpha val="60000"/>
                  </a:srgbClr>
                </a:gs>
              </a:gsLst>
              <a:lin ang="18900000" scaled="1"/>
              <a:tileRect/>
            </a:gradFill>
            <a:miter lim="800000"/>
          </a:ln>
          <a:effectLst>
            <a:outerShdw blurRad="114300" dir="2100000" algn="tl" rotWithShape="0">
              <a:srgbClr val="F25888">
                <a:alpha val="70000"/>
              </a:srgbClr>
            </a:outerShdw>
          </a:effectLst>
          <a:scene3d>
            <a:camera prst="orthographicFront"/>
            <a:lightRig rig="chilly" dir="t">
              <a:rot lat="0" lon="0" rev="0"/>
            </a:lightRig>
          </a:scene3d>
          <a:sp3d>
            <a:bevelT w="196850" h="139700"/>
          </a:sp3d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61" name="Rectangle 27"/>
          <p:cNvSpPr/>
          <p:nvPr/>
        </p:nvSpPr>
        <p:spPr>
          <a:xfrm>
            <a:off x="787793" y="3782580"/>
            <a:ext cx="524879" cy="524879"/>
          </a:xfrm>
          <a:prstGeom prst="rect">
            <a:avLst/>
          </a:prstGeom>
          <a:gradFill flip="none" rotWithShape="1">
            <a:gsLst>
              <a:gs pos="77000">
                <a:srgbClr val="6ED5FF">
                  <a:alpha val="5000"/>
                </a:srgbClr>
              </a:gs>
              <a:gs pos="13000">
                <a:srgbClr val="6ED5FF">
                  <a:alpha val="10000"/>
                </a:srgbClr>
              </a:gs>
              <a:gs pos="45000">
                <a:srgbClr val="6ED5FF">
                  <a:alpha val="0"/>
                </a:srgbClr>
              </a:gs>
              <a:gs pos="90000">
                <a:srgbClr val="6ED5FF">
                  <a:alpha val="20000"/>
                </a:srgbClr>
              </a:gs>
            </a:gsLst>
            <a:lin ang="8100000" scaled="1"/>
            <a:tileRect/>
          </a:gradFill>
          <a:ln w="19050" cap="flat">
            <a:gradFill flip="none" rotWithShape="1"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4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1"/>
              <a:tileRect/>
            </a:gradFill>
            <a:miter lim="800000"/>
          </a:ln>
          <a:effectLst>
            <a:outerShdw blurRad="114300" dir="2100000" algn="tl" rotWithShape="0">
              <a:srgbClr val="6ED5FF">
                <a:alpha val="69804"/>
              </a:srgbClr>
            </a:outerShdw>
          </a:effectLst>
          <a:scene3d>
            <a:camera prst="orthographicFront"/>
            <a:lightRig rig="chilly" dir="t">
              <a:rot lat="0" lon="0" rev="0"/>
            </a:lightRig>
          </a:scene3d>
          <a:sp3d>
            <a:bevelT w="196850" h="139700"/>
          </a:sp3d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</a:pPr>
            <a:endParaRPr lang="en-US" sz="1865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62" name="任意多边形 90"/>
          <p:cNvSpPr/>
          <p:nvPr/>
        </p:nvSpPr>
        <p:spPr>
          <a:xfrm>
            <a:off x="4572000" y="871263"/>
            <a:ext cx="361030" cy="349006"/>
          </a:xfrm>
          <a:custGeom>
            <a:avLst/>
            <a:gdLst>
              <a:gd name="connsiteX0" fmla="*/ 76384 w 725149"/>
              <a:gd name="connsiteY0" fmla="*/ 0 h 714376"/>
              <a:gd name="connsiteX1" fmla="*/ 212910 w 725149"/>
              <a:gd name="connsiteY1" fmla="*/ 1519 h 714376"/>
              <a:gd name="connsiteX2" fmla="*/ 406449 w 725149"/>
              <a:gd name="connsiteY2" fmla="*/ 1519 h 714376"/>
              <a:gd name="connsiteX3" fmla="*/ 362726 w 725149"/>
              <a:gd name="connsiteY3" fmla="*/ 45243 h 714376"/>
              <a:gd name="connsiteX4" fmla="*/ 693346 w 725149"/>
              <a:gd name="connsiteY4" fmla="*/ 45244 h 714376"/>
              <a:gd name="connsiteX5" fmla="*/ 725149 w 725149"/>
              <a:gd name="connsiteY5" fmla="*/ 77048 h 714376"/>
              <a:gd name="connsiteX6" fmla="*/ 156851 w 725149"/>
              <a:gd name="connsiteY6" fmla="*/ 77048 h 714376"/>
              <a:gd name="connsiteX7" fmla="*/ 75720 w 725149"/>
              <a:gd name="connsiteY7" fmla="*/ 158178 h 714376"/>
              <a:gd name="connsiteX8" fmla="*/ 75722 w 725149"/>
              <a:gd name="connsiteY8" fmla="*/ 681520 h 714376"/>
              <a:gd name="connsiteX9" fmla="*/ 42866 w 725149"/>
              <a:gd name="connsiteY9" fmla="*/ 714376 h 714376"/>
              <a:gd name="connsiteX10" fmla="*/ 42865 w 725149"/>
              <a:gd name="connsiteY10" fmla="*/ 387498 h 714376"/>
              <a:gd name="connsiteX11" fmla="*/ 745 w 725149"/>
              <a:gd name="connsiteY11" fmla="*/ 429618 h 714376"/>
              <a:gd name="connsiteX12" fmla="*/ 0 w 725149"/>
              <a:gd name="connsiteY12" fmla="*/ 429619 h 714376"/>
              <a:gd name="connsiteX13" fmla="*/ 1 w 725149"/>
              <a:gd name="connsiteY13" fmla="*/ 134343 h 714376"/>
              <a:gd name="connsiteX14" fmla="*/ 646 w 725149"/>
              <a:gd name="connsiteY14" fmla="*/ 134343 h 714376"/>
              <a:gd name="connsiteX15" fmla="*/ 1 w 725149"/>
              <a:gd name="connsiteY15" fmla="*/ 76381 h 71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25149" h="714376">
                <a:moveTo>
                  <a:pt x="76384" y="0"/>
                </a:moveTo>
                <a:lnTo>
                  <a:pt x="212910" y="1519"/>
                </a:lnTo>
                <a:lnTo>
                  <a:pt x="406449" y="1519"/>
                </a:lnTo>
                <a:lnTo>
                  <a:pt x="362726" y="45243"/>
                </a:lnTo>
                <a:lnTo>
                  <a:pt x="693346" y="45244"/>
                </a:lnTo>
                <a:lnTo>
                  <a:pt x="725149" y="77048"/>
                </a:lnTo>
                <a:lnTo>
                  <a:pt x="156851" y="77048"/>
                </a:lnTo>
                <a:lnTo>
                  <a:pt x="75720" y="158178"/>
                </a:lnTo>
                <a:lnTo>
                  <a:pt x="75722" y="681520"/>
                </a:lnTo>
                <a:lnTo>
                  <a:pt x="42866" y="714376"/>
                </a:lnTo>
                <a:lnTo>
                  <a:pt x="42865" y="387498"/>
                </a:lnTo>
                <a:lnTo>
                  <a:pt x="745" y="429618"/>
                </a:lnTo>
                <a:lnTo>
                  <a:pt x="0" y="429619"/>
                </a:lnTo>
                <a:lnTo>
                  <a:pt x="1" y="134343"/>
                </a:lnTo>
                <a:lnTo>
                  <a:pt x="646" y="134343"/>
                </a:lnTo>
                <a:lnTo>
                  <a:pt x="1" y="76381"/>
                </a:lnTo>
                <a:close/>
              </a:path>
            </a:pathLst>
          </a:custGeom>
          <a:solidFill>
            <a:srgbClr val="62FFFF"/>
          </a:solidFill>
          <a:ln>
            <a:noFill/>
          </a:ln>
          <a:effectLst>
            <a:outerShdw blurRad="63500" algn="ctr" rotWithShape="0">
              <a:srgbClr val="01E2B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3" name="任意多边形 91"/>
          <p:cNvSpPr/>
          <p:nvPr/>
        </p:nvSpPr>
        <p:spPr>
          <a:xfrm flipH="1">
            <a:off x="7925330" y="871263"/>
            <a:ext cx="361030" cy="355666"/>
          </a:xfrm>
          <a:custGeom>
            <a:avLst/>
            <a:gdLst>
              <a:gd name="connsiteX0" fmla="*/ 76384 w 725149"/>
              <a:gd name="connsiteY0" fmla="*/ 0 h 714376"/>
              <a:gd name="connsiteX1" fmla="*/ 212910 w 725149"/>
              <a:gd name="connsiteY1" fmla="*/ 1519 h 714376"/>
              <a:gd name="connsiteX2" fmla="*/ 406449 w 725149"/>
              <a:gd name="connsiteY2" fmla="*/ 1519 h 714376"/>
              <a:gd name="connsiteX3" fmla="*/ 362726 w 725149"/>
              <a:gd name="connsiteY3" fmla="*/ 45243 h 714376"/>
              <a:gd name="connsiteX4" fmla="*/ 693346 w 725149"/>
              <a:gd name="connsiteY4" fmla="*/ 45244 h 714376"/>
              <a:gd name="connsiteX5" fmla="*/ 725149 w 725149"/>
              <a:gd name="connsiteY5" fmla="*/ 77048 h 714376"/>
              <a:gd name="connsiteX6" fmla="*/ 156851 w 725149"/>
              <a:gd name="connsiteY6" fmla="*/ 77048 h 714376"/>
              <a:gd name="connsiteX7" fmla="*/ 75720 w 725149"/>
              <a:gd name="connsiteY7" fmla="*/ 158178 h 714376"/>
              <a:gd name="connsiteX8" fmla="*/ 75722 w 725149"/>
              <a:gd name="connsiteY8" fmla="*/ 681520 h 714376"/>
              <a:gd name="connsiteX9" fmla="*/ 42866 w 725149"/>
              <a:gd name="connsiteY9" fmla="*/ 714376 h 714376"/>
              <a:gd name="connsiteX10" fmla="*/ 42865 w 725149"/>
              <a:gd name="connsiteY10" fmla="*/ 387498 h 714376"/>
              <a:gd name="connsiteX11" fmla="*/ 745 w 725149"/>
              <a:gd name="connsiteY11" fmla="*/ 429618 h 714376"/>
              <a:gd name="connsiteX12" fmla="*/ 0 w 725149"/>
              <a:gd name="connsiteY12" fmla="*/ 429619 h 714376"/>
              <a:gd name="connsiteX13" fmla="*/ 1 w 725149"/>
              <a:gd name="connsiteY13" fmla="*/ 134343 h 714376"/>
              <a:gd name="connsiteX14" fmla="*/ 646 w 725149"/>
              <a:gd name="connsiteY14" fmla="*/ 134343 h 714376"/>
              <a:gd name="connsiteX15" fmla="*/ 1 w 725149"/>
              <a:gd name="connsiteY15" fmla="*/ 76381 h 71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25149" h="714376">
                <a:moveTo>
                  <a:pt x="76384" y="0"/>
                </a:moveTo>
                <a:lnTo>
                  <a:pt x="212910" y="1519"/>
                </a:lnTo>
                <a:lnTo>
                  <a:pt x="406449" y="1519"/>
                </a:lnTo>
                <a:lnTo>
                  <a:pt x="362726" y="45243"/>
                </a:lnTo>
                <a:lnTo>
                  <a:pt x="693346" y="45244"/>
                </a:lnTo>
                <a:lnTo>
                  <a:pt x="725149" y="77048"/>
                </a:lnTo>
                <a:lnTo>
                  <a:pt x="156851" y="77048"/>
                </a:lnTo>
                <a:lnTo>
                  <a:pt x="75720" y="158178"/>
                </a:lnTo>
                <a:lnTo>
                  <a:pt x="75722" y="681520"/>
                </a:lnTo>
                <a:lnTo>
                  <a:pt x="42866" y="714376"/>
                </a:lnTo>
                <a:lnTo>
                  <a:pt x="42865" y="387498"/>
                </a:lnTo>
                <a:lnTo>
                  <a:pt x="745" y="429618"/>
                </a:lnTo>
                <a:lnTo>
                  <a:pt x="0" y="429619"/>
                </a:lnTo>
                <a:lnTo>
                  <a:pt x="1" y="134343"/>
                </a:lnTo>
                <a:lnTo>
                  <a:pt x="646" y="134343"/>
                </a:lnTo>
                <a:lnTo>
                  <a:pt x="1" y="76381"/>
                </a:lnTo>
                <a:close/>
              </a:path>
            </a:pathLst>
          </a:custGeom>
          <a:solidFill>
            <a:srgbClr val="62FFFF"/>
          </a:solidFill>
          <a:ln>
            <a:noFill/>
          </a:ln>
          <a:effectLst>
            <a:outerShdw blurRad="63500" algn="ctr" rotWithShape="0">
              <a:srgbClr val="01E2B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4" name="任意多边形 92"/>
          <p:cNvSpPr/>
          <p:nvPr/>
        </p:nvSpPr>
        <p:spPr>
          <a:xfrm flipV="1">
            <a:off x="4574981" y="3947629"/>
            <a:ext cx="361029" cy="355667"/>
          </a:xfrm>
          <a:custGeom>
            <a:avLst/>
            <a:gdLst>
              <a:gd name="connsiteX0" fmla="*/ 76384 w 725149"/>
              <a:gd name="connsiteY0" fmla="*/ 0 h 714376"/>
              <a:gd name="connsiteX1" fmla="*/ 212910 w 725149"/>
              <a:gd name="connsiteY1" fmla="*/ 1519 h 714376"/>
              <a:gd name="connsiteX2" fmla="*/ 406449 w 725149"/>
              <a:gd name="connsiteY2" fmla="*/ 1519 h 714376"/>
              <a:gd name="connsiteX3" fmla="*/ 362726 w 725149"/>
              <a:gd name="connsiteY3" fmla="*/ 45243 h 714376"/>
              <a:gd name="connsiteX4" fmla="*/ 693346 w 725149"/>
              <a:gd name="connsiteY4" fmla="*/ 45244 h 714376"/>
              <a:gd name="connsiteX5" fmla="*/ 725149 w 725149"/>
              <a:gd name="connsiteY5" fmla="*/ 77048 h 714376"/>
              <a:gd name="connsiteX6" fmla="*/ 156851 w 725149"/>
              <a:gd name="connsiteY6" fmla="*/ 77048 h 714376"/>
              <a:gd name="connsiteX7" fmla="*/ 75720 w 725149"/>
              <a:gd name="connsiteY7" fmla="*/ 158178 h 714376"/>
              <a:gd name="connsiteX8" fmla="*/ 75722 w 725149"/>
              <a:gd name="connsiteY8" fmla="*/ 681520 h 714376"/>
              <a:gd name="connsiteX9" fmla="*/ 42866 w 725149"/>
              <a:gd name="connsiteY9" fmla="*/ 714376 h 714376"/>
              <a:gd name="connsiteX10" fmla="*/ 42865 w 725149"/>
              <a:gd name="connsiteY10" fmla="*/ 387498 h 714376"/>
              <a:gd name="connsiteX11" fmla="*/ 745 w 725149"/>
              <a:gd name="connsiteY11" fmla="*/ 429618 h 714376"/>
              <a:gd name="connsiteX12" fmla="*/ 0 w 725149"/>
              <a:gd name="connsiteY12" fmla="*/ 429619 h 714376"/>
              <a:gd name="connsiteX13" fmla="*/ 1 w 725149"/>
              <a:gd name="connsiteY13" fmla="*/ 134343 h 714376"/>
              <a:gd name="connsiteX14" fmla="*/ 646 w 725149"/>
              <a:gd name="connsiteY14" fmla="*/ 134343 h 714376"/>
              <a:gd name="connsiteX15" fmla="*/ 1 w 725149"/>
              <a:gd name="connsiteY15" fmla="*/ 76381 h 71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25149" h="714376">
                <a:moveTo>
                  <a:pt x="76384" y="0"/>
                </a:moveTo>
                <a:lnTo>
                  <a:pt x="212910" y="1519"/>
                </a:lnTo>
                <a:lnTo>
                  <a:pt x="406449" y="1519"/>
                </a:lnTo>
                <a:lnTo>
                  <a:pt x="362726" y="45243"/>
                </a:lnTo>
                <a:lnTo>
                  <a:pt x="693346" y="45244"/>
                </a:lnTo>
                <a:lnTo>
                  <a:pt x="725149" y="77048"/>
                </a:lnTo>
                <a:lnTo>
                  <a:pt x="156851" y="77048"/>
                </a:lnTo>
                <a:lnTo>
                  <a:pt x="75720" y="158178"/>
                </a:lnTo>
                <a:lnTo>
                  <a:pt x="75722" y="681520"/>
                </a:lnTo>
                <a:lnTo>
                  <a:pt x="42866" y="714376"/>
                </a:lnTo>
                <a:lnTo>
                  <a:pt x="42865" y="387498"/>
                </a:lnTo>
                <a:lnTo>
                  <a:pt x="745" y="429618"/>
                </a:lnTo>
                <a:lnTo>
                  <a:pt x="0" y="429619"/>
                </a:lnTo>
                <a:lnTo>
                  <a:pt x="1" y="134343"/>
                </a:lnTo>
                <a:lnTo>
                  <a:pt x="646" y="134343"/>
                </a:lnTo>
                <a:lnTo>
                  <a:pt x="1" y="76381"/>
                </a:lnTo>
                <a:close/>
              </a:path>
            </a:pathLst>
          </a:custGeom>
          <a:solidFill>
            <a:srgbClr val="62FFFF"/>
          </a:solidFill>
          <a:ln>
            <a:noFill/>
          </a:ln>
          <a:effectLst>
            <a:outerShdw blurRad="63500" algn="ctr" rotWithShape="0">
              <a:srgbClr val="01E2B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5" name="任意多边形 93"/>
          <p:cNvSpPr/>
          <p:nvPr/>
        </p:nvSpPr>
        <p:spPr>
          <a:xfrm flipH="1" flipV="1">
            <a:off x="7823318" y="4096186"/>
            <a:ext cx="361029" cy="355667"/>
          </a:xfrm>
          <a:custGeom>
            <a:avLst/>
            <a:gdLst>
              <a:gd name="connsiteX0" fmla="*/ 76384 w 725149"/>
              <a:gd name="connsiteY0" fmla="*/ 0 h 714376"/>
              <a:gd name="connsiteX1" fmla="*/ 212910 w 725149"/>
              <a:gd name="connsiteY1" fmla="*/ 1519 h 714376"/>
              <a:gd name="connsiteX2" fmla="*/ 406449 w 725149"/>
              <a:gd name="connsiteY2" fmla="*/ 1519 h 714376"/>
              <a:gd name="connsiteX3" fmla="*/ 362726 w 725149"/>
              <a:gd name="connsiteY3" fmla="*/ 45243 h 714376"/>
              <a:gd name="connsiteX4" fmla="*/ 693346 w 725149"/>
              <a:gd name="connsiteY4" fmla="*/ 45244 h 714376"/>
              <a:gd name="connsiteX5" fmla="*/ 725149 w 725149"/>
              <a:gd name="connsiteY5" fmla="*/ 77048 h 714376"/>
              <a:gd name="connsiteX6" fmla="*/ 156851 w 725149"/>
              <a:gd name="connsiteY6" fmla="*/ 77048 h 714376"/>
              <a:gd name="connsiteX7" fmla="*/ 75720 w 725149"/>
              <a:gd name="connsiteY7" fmla="*/ 158178 h 714376"/>
              <a:gd name="connsiteX8" fmla="*/ 75722 w 725149"/>
              <a:gd name="connsiteY8" fmla="*/ 681520 h 714376"/>
              <a:gd name="connsiteX9" fmla="*/ 42866 w 725149"/>
              <a:gd name="connsiteY9" fmla="*/ 714376 h 714376"/>
              <a:gd name="connsiteX10" fmla="*/ 42865 w 725149"/>
              <a:gd name="connsiteY10" fmla="*/ 387498 h 714376"/>
              <a:gd name="connsiteX11" fmla="*/ 745 w 725149"/>
              <a:gd name="connsiteY11" fmla="*/ 429618 h 714376"/>
              <a:gd name="connsiteX12" fmla="*/ 0 w 725149"/>
              <a:gd name="connsiteY12" fmla="*/ 429619 h 714376"/>
              <a:gd name="connsiteX13" fmla="*/ 1 w 725149"/>
              <a:gd name="connsiteY13" fmla="*/ 134343 h 714376"/>
              <a:gd name="connsiteX14" fmla="*/ 646 w 725149"/>
              <a:gd name="connsiteY14" fmla="*/ 134343 h 714376"/>
              <a:gd name="connsiteX15" fmla="*/ 1 w 725149"/>
              <a:gd name="connsiteY15" fmla="*/ 76381 h 71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25149" h="714376">
                <a:moveTo>
                  <a:pt x="76384" y="0"/>
                </a:moveTo>
                <a:lnTo>
                  <a:pt x="212910" y="1519"/>
                </a:lnTo>
                <a:lnTo>
                  <a:pt x="406449" y="1519"/>
                </a:lnTo>
                <a:lnTo>
                  <a:pt x="362726" y="45243"/>
                </a:lnTo>
                <a:lnTo>
                  <a:pt x="693346" y="45244"/>
                </a:lnTo>
                <a:lnTo>
                  <a:pt x="725149" y="77048"/>
                </a:lnTo>
                <a:lnTo>
                  <a:pt x="156851" y="77048"/>
                </a:lnTo>
                <a:lnTo>
                  <a:pt x="75720" y="158178"/>
                </a:lnTo>
                <a:lnTo>
                  <a:pt x="75722" y="681520"/>
                </a:lnTo>
                <a:lnTo>
                  <a:pt x="42866" y="714376"/>
                </a:lnTo>
                <a:lnTo>
                  <a:pt x="42865" y="387498"/>
                </a:lnTo>
                <a:lnTo>
                  <a:pt x="745" y="429618"/>
                </a:lnTo>
                <a:lnTo>
                  <a:pt x="0" y="429619"/>
                </a:lnTo>
                <a:lnTo>
                  <a:pt x="1" y="134343"/>
                </a:lnTo>
                <a:lnTo>
                  <a:pt x="646" y="134343"/>
                </a:lnTo>
                <a:lnTo>
                  <a:pt x="1" y="76381"/>
                </a:lnTo>
                <a:close/>
              </a:path>
            </a:pathLst>
          </a:custGeom>
          <a:solidFill>
            <a:srgbClr val="62FFFF"/>
          </a:solidFill>
          <a:ln>
            <a:noFill/>
          </a:ln>
          <a:effectLst>
            <a:outerShdw blurRad="63500" algn="ctr" rotWithShape="0">
              <a:srgbClr val="01E2B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6" name="文本框 65"/>
          <p:cNvSpPr txBox="1"/>
          <p:nvPr/>
        </p:nvSpPr>
        <p:spPr>
          <a:xfrm>
            <a:off x="4936009" y="2008531"/>
            <a:ext cx="373854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spcBef>
                <a:spcPts val="1200"/>
              </a:spcBef>
              <a:defRPr sz="1100">
                <a:solidFill>
                  <a:schemeClr val="accent1">
                    <a:lumMod val="20000"/>
                    <a:lumOff val="80000"/>
                  </a:schemeClr>
                </a:solidFill>
                <a:latin typeface="+mn-ea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ym typeface="+mn-lt"/>
              </a:rPr>
              <a:t>了解全球经贸法律法规</a:t>
            </a:r>
          </a:p>
        </p:txBody>
      </p:sp>
      <p:sp>
        <p:nvSpPr>
          <p:cNvPr id="68" name="Rectangle 21"/>
          <p:cNvSpPr/>
          <p:nvPr/>
        </p:nvSpPr>
        <p:spPr>
          <a:xfrm>
            <a:off x="1139518" y="961157"/>
            <a:ext cx="2053731" cy="1391189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70" name="文本框 69"/>
          <p:cNvSpPr txBox="1"/>
          <p:nvPr/>
        </p:nvSpPr>
        <p:spPr>
          <a:xfrm>
            <a:off x="5191869" y="999849"/>
            <a:ext cx="2339103" cy="564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12FFFF"/>
                </a:solidFill>
                <a:cs typeface="+mn-ea"/>
                <a:sym typeface="+mn-lt"/>
              </a:rPr>
              <a:t>回应企业诉求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4919502" y="2692329"/>
            <a:ext cx="373854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spcBef>
                <a:spcPts val="1200"/>
              </a:spcBef>
              <a:defRPr sz="1100">
                <a:solidFill>
                  <a:schemeClr val="accent1">
                    <a:lumMod val="20000"/>
                    <a:lumOff val="80000"/>
                  </a:schemeClr>
                </a:solidFill>
                <a:latin typeface="+mn-ea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ym typeface="+mn-lt"/>
              </a:rPr>
              <a:t>防范跨境贸易投资风险</a:t>
            </a:r>
            <a:r>
              <a:rPr lang="en-US" altLang="zh-CN" sz="2000" b="1" dirty="0">
                <a:sym typeface="+mn-lt"/>
              </a:rPr>
              <a:t>	</a:t>
            </a:r>
            <a:endParaRPr lang="zh-CN" altLang="en-US" sz="2000" b="1" dirty="0"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936009" y="3407001"/>
            <a:ext cx="3738546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spcBef>
                <a:spcPts val="1200"/>
              </a:spcBef>
              <a:defRPr sz="1100">
                <a:solidFill>
                  <a:schemeClr val="accent1">
                    <a:lumMod val="20000"/>
                    <a:lumOff val="80000"/>
                  </a:schemeClr>
                </a:solidFill>
                <a:latin typeface="+mn-ea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ym typeface="+mn-lt"/>
              </a:rPr>
              <a:t>获得专业法律服务渠道</a:t>
            </a:r>
          </a:p>
        </p:txBody>
      </p:sp>
      <p:sp>
        <p:nvSpPr>
          <p:cNvPr id="53" name="Rectangle 15"/>
          <p:cNvSpPr/>
          <p:nvPr/>
        </p:nvSpPr>
        <p:spPr>
          <a:xfrm>
            <a:off x="-4722" y="2354581"/>
            <a:ext cx="1328773" cy="1518599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 l="-8000" r="-24000"/>
            </a:stretch>
          </a:blip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595">
        <p14:flythrough/>
      </p:transition>
    </mc:Choice>
    <mc:Fallback>
      <p:transition spd="slow" advTm="3595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六边形 19"/>
          <p:cNvSpPr/>
          <p:nvPr/>
        </p:nvSpPr>
        <p:spPr>
          <a:xfrm rot="16200000">
            <a:off x="3170833" y="987003"/>
            <a:ext cx="1285875" cy="1143000"/>
          </a:xfrm>
          <a:prstGeom prst="hexagon">
            <a:avLst/>
          </a:prstGeom>
          <a:solidFill>
            <a:srgbClr val="6AD8FF">
              <a:alpha val="40000"/>
            </a:srgb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21" name="六边形 20"/>
          <p:cNvSpPr/>
          <p:nvPr/>
        </p:nvSpPr>
        <p:spPr>
          <a:xfrm rot="16200000">
            <a:off x="4456708" y="987003"/>
            <a:ext cx="1285875" cy="1143000"/>
          </a:xfrm>
          <a:prstGeom prst="hexagon">
            <a:avLst/>
          </a:prstGeom>
          <a:noFill/>
          <a:ln w="12700">
            <a:solidFill>
              <a:srgbClr val="6AD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2" name="六边形 21"/>
          <p:cNvSpPr/>
          <p:nvPr/>
        </p:nvSpPr>
        <p:spPr>
          <a:xfrm rot="16200000">
            <a:off x="5099646" y="2130003"/>
            <a:ext cx="1285875" cy="1143000"/>
          </a:xfrm>
          <a:prstGeom prst="hexagon">
            <a:avLst/>
          </a:prstGeom>
          <a:solidFill>
            <a:srgbClr val="6AD8FF">
              <a:alpha val="40000"/>
            </a:srgb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3" name="六边形 22"/>
          <p:cNvSpPr/>
          <p:nvPr/>
        </p:nvSpPr>
        <p:spPr>
          <a:xfrm rot="16200000">
            <a:off x="3813771" y="2130003"/>
            <a:ext cx="1285875" cy="1143000"/>
          </a:xfrm>
          <a:prstGeom prst="hexagon">
            <a:avLst/>
          </a:prstGeom>
          <a:noFill/>
          <a:ln w="12700">
            <a:solidFill>
              <a:srgbClr val="6AD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4" name="六边形 23"/>
          <p:cNvSpPr/>
          <p:nvPr/>
        </p:nvSpPr>
        <p:spPr>
          <a:xfrm rot="16200000">
            <a:off x="3170833" y="3273003"/>
            <a:ext cx="1285875" cy="1143000"/>
          </a:xfrm>
          <a:prstGeom prst="hexagon">
            <a:avLst/>
          </a:prstGeom>
          <a:solidFill>
            <a:srgbClr val="6AD8FF">
              <a:alpha val="40000"/>
            </a:srgb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5" name="六边形 24"/>
          <p:cNvSpPr/>
          <p:nvPr/>
        </p:nvSpPr>
        <p:spPr>
          <a:xfrm rot="16200000">
            <a:off x="4456708" y="3273003"/>
            <a:ext cx="1285875" cy="1143000"/>
          </a:xfrm>
          <a:prstGeom prst="hexagon">
            <a:avLst/>
          </a:prstGeom>
          <a:noFill/>
          <a:ln w="12700">
            <a:solidFill>
              <a:srgbClr val="6AD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6" name="矩形 16"/>
          <p:cNvSpPr>
            <a:spLocks noChangeArrowheads="1"/>
          </p:cNvSpPr>
          <p:nvPr/>
        </p:nvSpPr>
        <p:spPr bwMode="auto">
          <a:xfrm>
            <a:off x="0" y="1139403"/>
            <a:ext cx="31910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全国政协十二届四次会议第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3569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号提案</a:t>
            </a:r>
          </a:p>
        </p:txBody>
      </p:sp>
      <p:sp>
        <p:nvSpPr>
          <p:cNvPr id="27" name="TextBox 10"/>
          <p:cNvSpPr txBox="1"/>
          <p:nvPr/>
        </p:nvSpPr>
        <p:spPr>
          <a:xfrm>
            <a:off x="3528021" y="1272753"/>
            <a:ext cx="71437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5456833" y="2415753"/>
            <a:ext cx="71437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3528021" y="3558753"/>
            <a:ext cx="71437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3" name="矩形 16"/>
          <p:cNvSpPr>
            <a:spLocks noChangeArrowheads="1"/>
          </p:cNvSpPr>
          <p:nvPr/>
        </p:nvSpPr>
        <p:spPr bwMode="auto">
          <a:xfrm>
            <a:off x="549077" y="3433738"/>
            <a:ext cx="26443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整合贸促会商事法律服务资源</a:t>
            </a:r>
          </a:p>
        </p:txBody>
      </p:sp>
      <p:sp>
        <p:nvSpPr>
          <p:cNvPr id="34" name="矩形 16"/>
          <p:cNvSpPr>
            <a:spLocks noChangeArrowheads="1"/>
          </p:cNvSpPr>
          <p:nvPr/>
        </p:nvSpPr>
        <p:spPr bwMode="auto">
          <a:xfrm>
            <a:off x="6429388" y="2143122"/>
            <a:ext cx="26193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中国贸促会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法律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咨询热线</a:t>
            </a:r>
          </a:p>
        </p:txBody>
      </p:sp>
      <p:sp>
        <p:nvSpPr>
          <p:cNvPr id="41" name="矩形 16"/>
          <p:cNvSpPr>
            <a:spLocks noChangeArrowheads="1"/>
          </p:cNvSpPr>
          <p:nvPr/>
        </p:nvSpPr>
        <p:spPr bwMode="auto">
          <a:xfrm>
            <a:off x="521259" y="1792443"/>
            <a:ext cx="26515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9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Proposal No. 3569 of the Fourth Session of</a:t>
            </a:r>
          </a:p>
          <a:p>
            <a:pPr algn="r" eaLnBrk="1" hangingPunct="1"/>
            <a:r>
              <a:rPr lang="en-US" altLang="zh-CN" sz="9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the 12th CPPCC National Committee</a:t>
            </a:r>
            <a:endParaRPr lang="zh-CN" altLang="en-US" sz="9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429388" y="2857502"/>
            <a:ext cx="18298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CCPIT h</a:t>
            </a:r>
            <a:r>
              <a:rPr lang="zh-CN" alt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otline </a:t>
            </a:r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legal s</a:t>
            </a:r>
            <a:r>
              <a:rPr lang="zh-CN" altLang="en-US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upport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706924" y="4118109"/>
            <a:ext cx="246585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 the legal service resources of CCPIT</a:t>
            </a:r>
            <a:endParaRPr lang="zh-CN" altLang="en-US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图形 45" descr="文档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7205" y="1180577"/>
            <a:ext cx="724880" cy="724880"/>
          </a:xfrm>
          <a:prstGeom prst="rect">
            <a:avLst/>
          </a:prstGeom>
        </p:spPr>
      </p:pic>
      <p:pic>
        <p:nvPicPr>
          <p:cNvPr id="48" name="图形 47" descr="呼叫中心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20661" y="2336223"/>
            <a:ext cx="672093" cy="672093"/>
          </a:xfrm>
          <a:prstGeom prst="rect">
            <a:avLst/>
          </a:prstGeom>
        </p:spPr>
      </p:pic>
      <p:sp>
        <p:nvSpPr>
          <p:cNvPr id="49" name="Freeform 255"/>
          <p:cNvSpPr>
            <a:spLocks noEditPoints="1"/>
          </p:cNvSpPr>
          <p:nvPr/>
        </p:nvSpPr>
        <p:spPr bwMode="auto">
          <a:xfrm>
            <a:off x="4780466" y="3514263"/>
            <a:ext cx="638357" cy="638886"/>
          </a:xfrm>
          <a:custGeom>
            <a:avLst/>
            <a:gdLst>
              <a:gd name="T0" fmla="*/ 485 w 512"/>
              <a:gd name="T1" fmla="*/ 144 h 512"/>
              <a:gd name="T2" fmla="*/ 325 w 512"/>
              <a:gd name="T3" fmla="*/ 303 h 512"/>
              <a:gd name="T4" fmla="*/ 507 w 512"/>
              <a:gd name="T5" fmla="*/ 303 h 512"/>
              <a:gd name="T6" fmla="*/ 512 w 512"/>
              <a:gd name="T7" fmla="*/ 256 h 512"/>
              <a:gd name="T8" fmla="*/ 485 w 512"/>
              <a:gd name="T9" fmla="*/ 144 h 512"/>
              <a:gd name="T10" fmla="*/ 337 w 512"/>
              <a:gd name="T11" fmla="*/ 244 h 512"/>
              <a:gd name="T12" fmla="*/ 468 w 512"/>
              <a:gd name="T13" fmla="*/ 113 h 512"/>
              <a:gd name="T14" fmla="*/ 337 w 512"/>
              <a:gd name="T15" fmla="*/ 14 h 512"/>
              <a:gd name="T16" fmla="*/ 337 w 512"/>
              <a:gd name="T17" fmla="*/ 244 h 512"/>
              <a:gd name="T18" fmla="*/ 268 w 512"/>
              <a:gd name="T19" fmla="*/ 337 h 512"/>
              <a:gd name="T20" fmla="*/ 399 w 512"/>
              <a:gd name="T21" fmla="*/ 468 h 512"/>
              <a:gd name="T22" fmla="*/ 498 w 512"/>
              <a:gd name="T23" fmla="*/ 337 h 512"/>
              <a:gd name="T24" fmla="*/ 268 w 512"/>
              <a:gd name="T25" fmla="*/ 337 h 512"/>
              <a:gd name="T26" fmla="*/ 303 w 512"/>
              <a:gd name="T27" fmla="*/ 188 h 512"/>
              <a:gd name="T28" fmla="*/ 303 w 512"/>
              <a:gd name="T29" fmla="*/ 5 h 512"/>
              <a:gd name="T30" fmla="*/ 256 w 512"/>
              <a:gd name="T31" fmla="*/ 0 h 512"/>
              <a:gd name="T32" fmla="*/ 143 w 512"/>
              <a:gd name="T33" fmla="*/ 28 h 512"/>
              <a:gd name="T34" fmla="*/ 303 w 512"/>
              <a:gd name="T35" fmla="*/ 188 h 512"/>
              <a:gd name="T36" fmla="*/ 209 w 512"/>
              <a:gd name="T37" fmla="*/ 326 h 512"/>
              <a:gd name="T38" fmla="*/ 209 w 512"/>
              <a:gd name="T39" fmla="*/ 507 h 512"/>
              <a:gd name="T40" fmla="*/ 256 w 512"/>
              <a:gd name="T41" fmla="*/ 512 h 512"/>
              <a:gd name="T42" fmla="*/ 368 w 512"/>
              <a:gd name="T43" fmla="*/ 485 h 512"/>
              <a:gd name="T44" fmla="*/ 209 w 512"/>
              <a:gd name="T45" fmla="*/ 326 h 512"/>
              <a:gd name="T46" fmla="*/ 175 w 512"/>
              <a:gd name="T47" fmla="*/ 268 h 512"/>
              <a:gd name="T48" fmla="*/ 44 w 512"/>
              <a:gd name="T49" fmla="*/ 399 h 512"/>
              <a:gd name="T50" fmla="*/ 175 w 512"/>
              <a:gd name="T51" fmla="*/ 498 h 512"/>
              <a:gd name="T52" fmla="*/ 175 w 512"/>
              <a:gd name="T53" fmla="*/ 268 h 512"/>
              <a:gd name="T54" fmla="*/ 5 w 512"/>
              <a:gd name="T55" fmla="*/ 209 h 512"/>
              <a:gd name="T56" fmla="*/ 0 w 512"/>
              <a:gd name="T57" fmla="*/ 256 h 512"/>
              <a:gd name="T58" fmla="*/ 27 w 512"/>
              <a:gd name="T59" fmla="*/ 369 h 512"/>
              <a:gd name="T60" fmla="*/ 187 w 512"/>
              <a:gd name="T61" fmla="*/ 209 h 512"/>
              <a:gd name="T62" fmla="*/ 5 w 512"/>
              <a:gd name="T63" fmla="*/ 209 h 512"/>
              <a:gd name="T64" fmla="*/ 112 w 512"/>
              <a:gd name="T65" fmla="*/ 44 h 512"/>
              <a:gd name="T66" fmla="*/ 14 w 512"/>
              <a:gd name="T67" fmla="*/ 175 h 512"/>
              <a:gd name="T68" fmla="*/ 243 w 512"/>
              <a:gd name="T69" fmla="*/ 175 h 512"/>
              <a:gd name="T70" fmla="*/ 112 w 512"/>
              <a:gd name="T71" fmla="*/ 4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2" h="512">
                <a:moveTo>
                  <a:pt x="485" y="144"/>
                </a:moveTo>
                <a:cubicBezTo>
                  <a:pt x="325" y="303"/>
                  <a:pt x="325" y="303"/>
                  <a:pt x="325" y="303"/>
                </a:cubicBezTo>
                <a:cubicBezTo>
                  <a:pt x="507" y="303"/>
                  <a:pt x="507" y="303"/>
                  <a:pt x="507" y="303"/>
                </a:cubicBezTo>
                <a:cubicBezTo>
                  <a:pt x="510" y="288"/>
                  <a:pt x="512" y="272"/>
                  <a:pt x="512" y="256"/>
                </a:cubicBezTo>
                <a:cubicBezTo>
                  <a:pt x="512" y="215"/>
                  <a:pt x="502" y="178"/>
                  <a:pt x="485" y="144"/>
                </a:cubicBezTo>
                <a:close/>
                <a:moveTo>
                  <a:pt x="337" y="244"/>
                </a:moveTo>
                <a:cubicBezTo>
                  <a:pt x="468" y="113"/>
                  <a:pt x="468" y="113"/>
                  <a:pt x="468" y="113"/>
                </a:cubicBezTo>
                <a:cubicBezTo>
                  <a:pt x="437" y="67"/>
                  <a:pt x="391" y="32"/>
                  <a:pt x="337" y="14"/>
                </a:cubicBezTo>
                <a:lnTo>
                  <a:pt x="337" y="244"/>
                </a:lnTo>
                <a:close/>
                <a:moveTo>
                  <a:pt x="268" y="337"/>
                </a:moveTo>
                <a:cubicBezTo>
                  <a:pt x="399" y="468"/>
                  <a:pt x="399" y="468"/>
                  <a:pt x="399" y="468"/>
                </a:cubicBezTo>
                <a:cubicBezTo>
                  <a:pt x="445" y="437"/>
                  <a:pt x="480" y="391"/>
                  <a:pt x="498" y="337"/>
                </a:cubicBezTo>
                <a:lnTo>
                  <a:pt x="268" y="337"/>
                </a:lnTo>
                <a:close/>
                <a:moveTo>
                  <a:pt x="303" y="188"/>
                </a:moveTo>
                <a:cubicBezTo>
                  <a:pt x="303" y="5"/>
                  <a:pt x="303" y="5"/>
                  <a:pt x="303" y="5"/>
                </a:cubicBezTo>
                <a:cubicBezTo>
                  <a:pt x="288" y="2"/>
                  <a:pt x="272" y="0"/>
                  <a:pt x="256" y="0"/>
                </a:cubicBezTo>
                <a:cubicBezTo>
                  <a:pt x="215" y="0"/>
                  <a:pt x="177" y="10"/>
                  <a:pt x="143" y="28"/>
                </a:cubicBezTo>
                <a:lnTo>
                  <a:pt x="303" y="188"/>
                </a:lnTo>
                <a:close/>
                <a:moveTo>
                  <a:pt x="209" y="326"/>
                </a:moveTo>
                <a:cubicBezTo>
                  <a:pt x="209" y="507"/>
                  <a:pt x="209" y="507"/>
                  <a:pt x="209" y="507"/>
                </a:cubicBezTo>
                <a:cubicBezTo>
                  <a:pt x="224" y="510"/>
                  <a:pt x="240" y="512"/>
                  <a:pt x="256" y="512"/>
                </a:cubicBezTo>
                <a:cubicBezTo>
                  <a:pt x="296" y="512"/>
                  <a:pt x="334" y="502"/>
                  <a:pt x="368" y="485"/>
                </a:cubicBezTo>
                <a:lnTo>
                  <a:pt x="209" y="326"/>
                </a:lnTo>
                <a:close/>
                <a:moveTo>
                  <a:pt x="175" y="268"/>
                </a:moveTo>
                <a:cubicBezTo>
                  <a:pt x="44" y="399"/>
                  <a:pt x="44" y="399"/>
                  <a:pt x="44" y="399"/>
                </a:cubicBezTo>
                <a:cubicBezTo>
                  <a:pt x="75" y="445"/>
                  <a:pt x="121" y="480"/>
                  <a:pt x="175" y="498"/>
                </a:cubicBezTo>
                <a:lnTo>
                  <a:pt x="175" y="268"/>
                </a:lnTo>
                <a:close/>
                <a:moveTo>
                  <a:pt x="5" y="209"/>
                </a:moveTo>
                <a:cubicBezTo>
                  <a:pt x="2" y="224"/>
                  <a:pt x="0" y="240"/>
                  <a:pt x="0" y="256"/>
                </a:cubicBezTo>
                <a:cubicBezTo>
                  <a:pt x="0" y="297"/>
                  <a:pt x="10" y="334"/>
                  <a:pt x="27" y="369"/>
                </a:cubicBezTo>
                <a:cubicBezTo>
                  <a:pt x="187" y="209"/>
                  <a:pt x="187" y="209"/>
                  <a:pt x="187" y="209"/>
                </a:cubicBezTo>
                <a:cubicBezTo>
                  <a:pt x="5" y="209"/>
                  <a:pt x="5" y="209"/>
                  <a:pt x="5" y="209"/>
                </a:cubicBezTo>
                <a:close/>
                <a:moveTo>
                  <a:pt x="112" y="44"/>
                </a:moveTo>
                <a:cubicBezTo>
                  <a:pt x="66" y="76"/>
                  <a:pt x="32" y="122"/>
                  <a:pt x="14" y="175"/>
                </a:cubicBezTo>
                <a:cubicBezTo>
                  <a:pt x="243" y="175"/>
                  <a:pt x="243" y="175"/>
                  <a:pt x="243" y="175"/>
                </a:cubicBezTo>
                <a:lnTo>
                  <a:pt x="112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srgbClr val="2E2E2E"/>
              </a:solidFill>
            </a:endParaRPr>
          </a:p>
        </p:txBody>
      </p:sp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 rot="10800000">
            <a:off x="571472" y="1142990"/>
            <a:ext cx="4592669" cy="65481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 w="12700">
            <a:gradFill flip="none" rotWithShape="1">
              <a:gsLst>
                <a:gs pos="100000">
                  <a:srgbClr val="B4DAF1">
                    <a:lumMod val="93000"/>
                    <a:lumOff val="7000"/>
                  </a:srgbClr>
                </a:gs>
                <a:gs pos="0">
                  <a:srgbClr val="398EB6"/>
                </a:gs>
              </a:gsLst>
              <a:lin ang="2700000" scaled="1"/>
              <a:tileRect/>
            </a:gra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 dirty="0">
              <a:gradFill>
                <a:gsLst>
                  <a:gs pos="100000">
                    <a:srgbClr val="398EB6"/>
                  </a:gs>
                  <a:gs pos="0">
                    <a:srgbClr val="B4DAF1"/>
                  </a:gs>
                </a:gsLst>
                <a:path path="circle">
                  <a:fillToRect l="50000" t="50000" r="50000" b="5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1472" y="1214428"/>
            <a:ext cx="45926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+mn-ea"/>
              </a:rPr>
              <a:t>“贸法通”平台应运而生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2910" y="2714626"/>
            <a:ext cx="4592669" cy="961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effectLst/>
                <a:latin typeface="+mn-ea"/>
              </a:rPr>
              <a:t>专注于“走出去”“引进来”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的</a:t>
            </a:r>
            <a:endParaRPr lang="en-US" altLang="zh-CN" sz="2000" b="1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effectLst/>
                <a:latin typeface="+mn-ea"/>
              </a:rPr>
              <a:t>跨境贸易投资法律公共服务平台</a:t>
            </a:r>
            <a:endParaRPr lang="en-US" altLang="zh-CN" sz="2000" b="1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2910" y="3841116"/>
            <a:ext cx="459266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public legal service platform focusing on cross-boarder trade and investment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4348" y="2143122"/>
            <a:ext cx="4592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CTILS.com is launched</a:t>
            </a: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500048"/>
            <a:ext cx="2516674" cy="4324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203">
        <p14:window dir="vert"/>
      </p:transition>
    </mc:Choice>
    <mc:Fallback>
      <p:transition spd="slow" advTm="4203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ZY-X\Desktop\素材\科技\预览图_千图网_编号32707259.jpg预览图_千图网_编号3270725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32" y="-90805"/>
            <a:ext cx="10604500" cy="5302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1491630"/>
            <a:ext cx="6676845" cy="26450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29987" y="2197544"/>
            <a:ext cx="2448107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spc="600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+mn-ea"/>
              </a:rPr>
              <a:t>服    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57620" y="3186735"/>
            <a:ext cx="1461234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rgbClr val="04295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SERVICES</a:t>
            </a:r>
            <a:endParaRPr lang="zh-CN" altLang="en-US" sz="2000" b="1" dirty="0">
              <a:solidFill>
                <a:srgbClr val="04295D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30267" y="1421291"/>
            <a:ext cx="127631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PART</a:t>
            </a:r>
            <a:endParaRPr lang="zh-CN" altLang="en-US" sz="3600" dirty="0">
              <a:gradFill>
                <a:gsLst>
                  <a:gs pos="0">
                    <a:schemeClr val="bg1"/>
                  </a:gs>
                  <a:gs pos="82000">
                    <a:srgbClr val="0BF1F5"/>
                  </a:gs>
                </a:gsLst>
                <a:lin ang="5400000" scaled="1"/>
              </a:gra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57131" y="1075277"/>
            <a:ext cx="756007" cy="964747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015" spc="75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z="1015" spc="75" dirty="0">
              <a:gradFill>
                <a:gsLst>
                  <a:gs pos="0">
                    <a:schemeClr val="bg1"/>
                  </a:gs>
                  <a:gs pos="82000">
                    <a:srgbClr val="0BF1F5"/>
                  </a:gs>
                </a:gsLst>
                <a:lin ang="5400000" scaled="1"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2098">
        <p:fade/>
      </p:transition>
    </mc:Choice>
    <mc:Fallback>
      <p:transition spd="med" advTm="2098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536055" y="141590"/>
            <a:ext cx="905660" cy="1006169"/>
            <a:chOff x="1539979" y="752656"/>
            <a:chExt cx="905660" cy="1006169"/>
          </a:xfrm>
        </p:grpSpPr>
        <p:sp>
          <p:nvSpPr>
            <p:cNvPr id="12" name="AutoShape 19"/>
            <p:cNvSpPr>
              <a:spLocks noChangeAspect="1" noChangeArrowheads="1"/>
            </p:cNvSpPr>
            <p:nvPr/>
          </p:nvSpPr>
          <p:spPr bwMode="auto">
            <a:xfrm rot="16200000">
              <a:off x="1489724" y="802911"/>
              <a:ext cx="1006169" cy="905660"/>
            </a:xfrm>
            <a:prstGeom prst="chevron">
              <a:avLst>
                <a:gd name="adj" fmla="val 25000"/>
              </a:avLst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>
                <a:solidFill>
                  <a:srgbClr val="07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Box 20"/>
            <p:cNvSpPr txBox="1">
              <a:spLocks noChangeAspect="1" noChangeArrowheads="1"/>
            </p:cNvSpPr>
            <p:nvPr/>
          </p:nvSpPr>
          <p:spPr bwMode="auto">
            <a:xfrm>
              <a:off x="1718404" y="893411"/>
              <a:ext cx="634718" cy="646331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zh-CN" sz="36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536055" y="1070284"/>
            <a:ext cx="905660" cy="1006169"/>
            <a:chOff x="1539979" y="1736514"/>
            <a:chExt cx="905660" cy="1006169"/>
          </a:xfrm>
        </p:grpSpPr>
        <p:sp>
          <p:nvSpPr>
            <p:cNvPr id="11" name="AutoShape 18"/>
            <p:cNvSpPr>
              <a:spLocks noChangeAspect="1" noChangeArrowheads="1"/>
            </p:cNvSpPr>
            <p:nvPr/>
          </p:nvSpPr>
          <p:spPr bwMode="auto">
            <a:xfrm rot="16200000">
              <a:off x="1489724" y="1786769"/>
              <a:ext cx="1006169" cy="905660"/>
            </a:xfrm>
            <a:prstGeom prst="chevron">
              <a:avLst>
                <a:gd name="adj" fmla="val 25000"/>
              </a:avLst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>
                <a:solidFill>
                  <a:srgbClr val="07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21"/>
            <p:cNvSpPr txBox="1">
              <a:spLocks noChangeAspect="1" noChangeArrowheads="1"/>
            </p:cNvSpPr>
            <p:nvPr/>
          </p:nvSpPr>
          <p:spPr bwMode="auto">
            <a:xfrm>
              <a:off x="1718404" y="1877269"/>
              <a:ext cx="634718" cy="646331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zh-CN" sz="36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534167" y="2070416"/>
            <a:ext cx="905660" cy="1004010"/>
            <a:chOff x="1538090" y="2722171"/>
            <a:chExt cx="905660" cy="1004010"/>
          </a:xfrm>
        </p:grpSpPr>
        <p:sp>
          <p:nvSpPr>
            <p:cNvPr id="10" name="AutoShape 17"/>
            <p:cNvSpPr>
              <a:spLocks noChangeAspect="1" noChangeArrowheads="1"/>
            </p:cNvSpPr>
            <p:nvPr/>
          </p:nvSpPr>
          <p:spPr bwMode="auto">
            <a:xfrm rot="16200000">
              <a:off x="1488915" y="2771346"/>
              <a:ext cx="1004010" cy="905660"/>
            </a:xfrm>
            <a:prstGeom prst="chevron">
              <a:avLst>
                <a:gd name="adj" fmla="val 25000"/>
              </a:avLst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>
                <a:solidFill>
                  <a:srgbClr val="07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22"/>
            <p:cNvSpPr txBox="1">
              <a:spLocks noChangeAspect="1" noChangeArrowheads="1"/>
            </p:cNvSpPr>
            <p:nvPr/>
          </p:nvSpPr>
          <p:spPr bwMode="auto">
            <a:xfrm>
              <a:off x="1718403" y="2830489"/>
              <a:ext cx="634718" cy="646331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zh-CN" sz="36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411761" y="339632"/>
            <a:ext cx="5047519" cy="766502"/>
            <a:chOff x="2415684" y="950700"/>
            <a:chExt cx="5047519" cy="766502"/>
          </a:xfrm>
        </p:grpSpPr>
        <p:grpSp>
          <p:nvGrpSpPr>
            <p:cNvPr id="8" name="Group 13"/>
            <p:cNvGrpSpPr>
              <a:grpSpLocks noChangeAspect="1"/>
            </p:cNvGrpSpPr>
            <p:nvPr/>
          </p:nvGrpSpPr>
          <p:grpSpPr bwMode="auto">
            <a:xfrm>
              <a:off x="2415684" y="950700"/>
              <a:ext cx="5047519" cy="766502"/>
              <a:chOff x="0" y="0"/>
              <a:chExt cx="4667" cy="426"/>
            </a:xfrm>
          </p:grpSpPr>
          <p:sp>
            <p:nvSpPr>
              <p:cNvPr id="25" name="Rectangle 14"/>
              <p:cNvSpPr>
                <a:spLocks noChangeAspect="1" noChangeArrowheads="1"/>
              </p:cNvSpPr>
              <p:nvPr/>
            </p:nvSpPr>
            <p:spPr bwMode="auto">
              <a:xfrm rot="10800000">
                <a:off x="0" y="9"/>
                <a:ext cx="3577" cy="417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未知"/>
              <p:cNvSpPr>
                <a:spLocks noChangeAspect="1"/>
              </p:cNvSpPr>
              <p:nvPr/>
            </p:nvSpPr>
            <p:spPr bwMode="auto">
              <a:xfrm>
                <a:off x="1" y="0"/>
                <a:ext cx="4666" cy="419"/>
              </a:xfrm>
              <a:custGeom>
                <a:avLst/>
                <a:gdLst/>
                <a:ahLst/>
                <a:cxnLst>
                  <a:cxn ang="0">
                    <a:pos x="0" y="416"/>
                  </a:cxn>
                  <a:cxn ang="0">
                    <a:pos x="3584" y="416"/>
                  </a:cxn>
                  <a:cxn ang="0">
                    <a:pos x="3584" y="0"/>
                  </a:cxn>
                  <a:cxn ang="0">
                    <a:pos x="0" y="0"/>
                  </a:cxn>
                </a:cxnLst>
                <a:rect l="0" t="0" r="r" b="b"/>
                <a:pathLst>
                  <a:path w="3584" h="416">
                    <a:moveTo>
                      <a:pt x="0" y="416"/>
                    </a:moveTo>
                    <a:lnTo>
                      <a:pt x="3584" y="416"/>
                    </a:lnTo>
                    <a:lnTo>
                      <a:pt x="3584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Rectangle 28"/>
            <p:cNvSpPr>
              <a:spLocks noChangeAspect="1" noChangeArrowheads="1"/>
            </p:cNvSpPr>
            <p:nvPr/>
          </p:nvSpPr>
          <p:spPr bwMode="auto">
            <a:xfrm>
              <a:off x="3175548" y="976184"/>
              <a:ext cx="3870916" cy="534035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全球贸易投资</a:t>
              </a:r>
              <a:r>
                <a:rPr lang="zh-CN" altLang="en-US" sz="2400" kern="0" dirty="0">
                  <a:solidFill>
                    <a:srgbClr val="FFFF00"/>
                  </a:solidFill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法律咨询</a:t>
              </a:r>
              <a:endParaRPr lang="zh-CN" altLang="en-US" sz="2400" kern="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455525" y="1284598"/>
            <a:ext cx="5033486" cy="1475426"/>
            <a:chOff x="2459448" y="1981474"/>
            <a:chExt cx="5033486" cy="1475424"/>
          </a:xfrm>
        </p:grpSpPr>
        <p:grpSp>
          <p:nvGrpSpPr>
            <p:cNvPr id="7" name="Group 10"/>
            <p:cNvGrpSpPr>
              <a:grpSpLocks noChangeAspect="1"/>
            </p:cNvGrpSpPr>
            <p:nvPr/>
          </p:nvGrpSpPr>
          <p:grpSpPr bwMode="auto">
            <a:xfrm>
              <a:off x="2459448" y="1981474"/>
              <a:ext cx="5033486" cy="770101"/>
              <a:chOff x="0" y="0"/>
              <a:chExt cx="4658" cy="426"/>
            </a:xfrm>
          </p:grpSpPr>
          <p:sp>
            <p:nvSpPr>
              <p:cNvPr id="27" name="Rectangle 11"/>
              <p:cNvSpPr>
                <a:spLocks noChangeAspect="1" noChangeArrowheads="1"/>
              </p:cNvSpPr>
              <p:nvPr/>
            </p:nvSpPr>
            <p:spPr bwMode="auto">
              <a:xfrm rot="10800000">
                <a:off x="0" y="9"/>
                <a:ext cx="3577" cy="417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未知"/>
              <p:cNvSpPr>
                <a:spLocks noChangeAspect="1"/>
              </p:cNvSpPr>
              <p:nvPr/>
            </p:nvSpPr>
            <p:spPr bwMode="auto">
              <a:xfrm>
                <a:off x="1" y="0"/>
                <a:ext cx="4657" cy="419"/>
              </a:xfrm>
              <a:custGeom>
                <a:avLst/>
                <a:gdLst/>
                <a:ahLst/>
                <a:cxnLst>
                  <a:cxn ang="0">
                    <a:pos x="0" y="416"/>
                  </a:cxn>
                  <a:cxn ang="0">
                    <a:pos x="3584" y="416"/>
                  </a:cxn>
                  <a:cxn ang="0">
                    <a:pos x="3584" y="0"/>
                  </a:cxn>
                  <a:cxn ang="0">
                    <a:pos x="0" y="0"/>
                  </a:cxn>
                </a:cxnLst>
                <a:rect l="0" t="0" r="r" b="b"/>
                <a:pathLst>
                  <a:path w="3584" h="416">
                    <a:moveTo>
                      <a:pt x="0" y="416"/>
                    </a:moveTo>
                    <a:lnTo>
                      <a:pt x="3584" y="416"/>
                    </a:lnTo>
                    <a:lnTo>
                      <a:pt x="3584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Rectangle 29"/>
            <p:cNvSpPr>
              <a:spLocks noChangeAspect="1" noChangeArrowheads="1"/>
            </p:cNvSpPr>
            <p:nvPr/>
          </p:nvSpPr>
          <p:spPr bwMode="auto">
            <a:xfrm>
              <a:off x="3218601" y="2958942"/>
              <a:ext cx="3870916" cy="497956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商事</a:t>
              </a:r>
              <a:r>
                <a:rPr lang="zh-CN" altLang="en-US" sz="2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法律</a:t>
              </a:r>
              <a:r>
                <a:rPr lang="zh-CN" altLang="en-US" sz="2400" kern="0" dirty="0" smtClean="0">
                  <a:solidFill>
                    <a:srgbClr val="FFFF00"/>
                  </a:solidFill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信息和出版物</a:t>
              </a:r>
              <a:endParaRPr lang="zh-CN" altLang="en-US" sz="2400" kern="0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428972" y="1284598"/>
            <a:ext cx="5036722" cy="1714148"/>
            <a:chOff x="2315604" y="1924841"/>
            <a:chExt cx="5036722" cy="1714148"/>
          </a:xfrm>
        </p:grpSpPr>
        <p:grpSp>
          <p:nvGrpSpPr>
            <p:cNvPr id="6" name="Group 7"/>
            <p:cNvGrpSpPr>
              <a:grpSpLocks noChangeAspect="1"/>
            </p:cNvGrpSpPr>
            <p:nvPr/>
          </p:nvGrpSpPr>
          <p:grpSpPr bwMode="auto">
            <a:xfrm>
              <a:off x="2315604" y="2316503"/>
              <a:ext cx="5036722" cy="1322486"/>
              <a:chOff x="-132" y="-363"/>
              <a:chExt cx="4657" cy="735"/>
            </a:xfrm>
          </p:grpSpPr>
          <p:sp>
            <p:nvSpPr>
              <p:cNvPr id="29" name="Rectangle 8"/>
              <p:cNvSpPr>
                <a:spLocks noChangeAspect="1" noChangeArrowheads="1"/>
              </p:cNvSpPr>
              <p:nvPr/>
            </p:nvSpPr>
            <p:spPr bwMode="auto">
              <a:xfrm rot="10800000">
                <a:off x="0" y="-363"/>
                <a:ext cx="3577" cy="417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未知"/>
              <p:cNvSpPr>
                <a:spLocks noChangeAspect="1"/>
              </p:cNvSpPr>
              <p:nvPr/>
            </p:nvSpPr>
            <p:spPr bwMode="auto">
              <a:xfrm>
                <a:off x="-132" y="-47"/>
                <a:ext cx="4657" cy="419"/>
              </a:xfrm>
              <a:custGeom>
                <a:avLst/>
                <a:gdLst/>
                <a:ahLst/>
                <a:cxnLst>
                  <a:cxn ang="0">
                    <a:pos x="0" y="416"/>
                  </a:cxn>
                  <a:cxn ang="0">
                    <a:pos x="3584" y="416"/>
                  </a:cxn>
                  <a:cxn ang="0">
                    <a:pos x="3584" y="0"/>
                  </a:cxn>
                  <a:cxn ang="0">
                    <a:pos x="0" y="0"/>
                  </a:cxn>
                </a:cxnLst>
                <a:rect l="0" t="0" r="r" b="b"/>
                <a:pathLst>
                  <a:path w="3584" h="416">
                    <a:moveTo>
                      <a:pt x="0" y="416"/>
                    </a:moveTo>
                    <a:lnTo>
                      <a:pt x="3584" y="416"/>
                    </a:lnTo>
                    <a:lnTo>
                      <a:pt x="3584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Rectangle 30"/>
            <p:cNvSpPr>
              <a:spLocks noChangeAspect="1" noChangeArrowheads="1"/>
            </p:cNvSpPr>
            <p:nvPr/>
          </p:nvSpPr>
          <p:spPr bwMode="auto">
            <a:xfrm>
              <a:off x="3029872" y="1924841"/>
              <a:ext cx="3870916" cy="497957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商</a:t>
              </a:r>
              <a:r>
                <a:rPr lang="zh-CN" altLang="en-US" sz="2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事</a:t>
              </a:r>
              <a:r>
                <a:rPr lang="zh-CN" altLang="en-US" sz="2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法律</a:t>
              </a:r>
              <a:r>
                <a:rPr lang="zh-CN" altLang="en-US" sz="2400" kern="0" dirty="0" smtClean="0">
                  <a:solidFill>
                    <a:srgbClr val="FFFF00"/>
                  </a:solidFill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2400" kern="0" dirty="0">
                  <a:solidFill>
                    <a:srgbClr val="FFFF00"/>
                  </a:solidFill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查询</a:t>
              </a:r>
              <a:endParaRPr lang="zh-CN" altLang="en-US" sz="2400" kern="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Rectangle 28"/>
          <p:cNvSpPr>
            <a:spLocks noChangeAspect="1" noChangeArrowheads="1"/>
          </p:cNvSpPr>
          <p:nvPr/>
        </p:nvSpPr>
        <p:spPr bwMode="auto">
          <a:xfrm>
            <a:off x="3203848" y="812474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Legal Consultation on Global Trade and Investment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Rectangle 28"/>
          <p:cNvSpPr>
            <a:spLocks noChangeAspect="1" noChangeArrowheads="1"/>
          </p:cNvSpPr>
          <p:nvPr/>
        </p:nvSpPr>
        <p:spPr bwMode="auto">
          <a:xfrm>
            <a:off x="3214678" y="4643452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Navigation of CCPIT on-line legal services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0" name="Rectangle 28"/>
          <p:cNvSpPr>
            <a:spLocks noChangeAspect="1" noChangeArrowheads="1"/>
          </p:cNvSpPr>
          <p:nvPr/>
        </p:nvSpPr>
        <p:spPr bwMode="auto">
          <a:xfrm>
            <a:off x="3214678" y="1713226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Query on global commercial laws and regulations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Rectangle 8"/>
          <p:cNvSpPr>
            <a:spLocks noChangeAspect="1" noChangeArrowheads="1"/>
          </p:cNvSpPr>
          <p:nvPr/>
        </p:nvSpPr>
        <p:spPr bwMode="auto">
          <a:xfrm rot="10800000">
            <a:off x="3857620" y="4655016"/>
            <a:ext cx="3868661" cy="34562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gradFill>
                <a:gsLst>
                  <a:gs pos="100000">
                    <a:srgbClr val="398EB6"/>
                  </a:gs>
                  <a:gs pos="0">
                    <a:srgbClr val="B4DAF1"/>
                  </a:gs>
                </a:gsLst>
                <a:path path="circle">
                  <a:fillToRect l="50000" t="50000" r="50000" b="5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523200" y="2999110"/>
            <a:ext cx="905660" cy="1004010"/>
            <a:chOff x="1538090" y="2722171"/>
            <a:chExt cx="905660" cy="1004010"/>
          </a:xfrm>
        </p:grpSpPr>
        <p:sp>
          <p:nvSpPr>
            <p:cNvPr id="46" name="AutoShape 17"/>
            <p:cNvSpPr>
              <a:spLocks noChangeAspect="1" noChangeArrowheads="1"/>
            </p:cNvSpPr>
            <p:nvPr/>
          </p:nvSpPr>
          <p:spPr bwMode="auto">
            <a:xfrm rot="16200000">
              <a:off x="1488915" y="2771346"/>
              <a:ext cx="1004010" cy="905660"/>
            </a:xfrm>
            <a:prstGeom prst="chevron">
              <a:avLst>
                <a:gd name="adj" fmla="val 25000"/>
              </a:avLst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>
                <a:solidFill>
                  <a:srgbClr val="07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 Box 22"/>
            <p:cNvSpPr txBox="1">
              <a:spLocks noChangeAspect="1" noChangeArrowheads="1"/>
            </p:cNvSpPr>
            <p:nvPr/>
          </p:nvSpPr>
          <p:spPr bwMode="auto">
            <a:xfrm>
              <a:off x="1729370" y="2830489"/>
              <a:ext cx="634718" cy="646331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6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zh-CN" sz="3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428860" y="4143386"/>
            <a:ext cx="5046437" cy="766502"/>
            <a:chOff x="2344303" y="950700"/>
            <a:chExt cx="5046437" cy="766502"/>
          </a:xfrm>
        </p:grpSpPr>
        <p:grpSp>
          <p:nvGrpSpPr>
            <p:cNvPr id="50" name="Group 13"/>
            <p:cNvGrpSpPr>
              <a:grpSpLocks noChangeAspect="1"/>
            </p:cNvGrpSpPr>
            <p:nvPr/>
          </p:nvGrpSpPr>
          <p:grpSpPr bwMode="auto">
            <a:xfrm>
              <a:off x="2344303" y="950700"/>
              <a:ext cx="5046437" cy="766502"/>
              <a:chOff x="-66" y="0"/>
              <a:chExt cx="4666" cy="426"/>
            </a:xfrm>
          </p:grpSpPr>
          <p:sp>
            <p:nvSpPr>
              <p:cNvPr id="52" name="Rectangle 14"/>
              <p:cNvSpPr>
                <a:spLocks noChangeAspect="1" noChangeArrowheads="1"/>
              </p:cNvSpPr>
              <p:nvPr/>
            </p:nvSpPr>
            <p:spPr bwMode="auto">
              <a:xfrm rot="10800000">
                <a:off x="0" y="9"/>
                <a:ext cx="3577" cy="417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未知"/>
              <p:cNvSpPr>
                <a:spLocks noChangeAspect="1"/>
              </p:cNvSpPr>
              <p:nvPr/>
            </p:nvSpPr>
            <p:spPr bwMode="auto">
              <a:xfrm>
                <a:off x="-66" y="0"/>
                <a:ext cx="4666" cy="419"/>
              </a:xfrm>
              <a:custGeom>
                <a:avLst/>
                <a:gdLst/>
                <a:ahLst/>
                <a:cxnLst>
                  <a:cxn ang="0">
                    <a:pos x="0" y="416"/>
                  </a:cxn>
                  <a:cxn ang="0">
                    <a:pos x="3584" y="416"/>
                  </a:cxn>
                  <a:cxn ang="0">
                    <a:pos x="3584" y="0"/>
                  </a:cxn>
                  <a:cxn ang="0">
                    <a:pos x="0" y="0"/>
                  </a:cxn>
                </a:cxnLst>
                <a:rect l="0" t="0" r="r" b="b"/>
                <a:pathLst>
                  <a:path w="3584" h="416">
                    <a:moveTo>
                      <a:pt x="0" y="416"/>
                    </a:moveTo>
                    <a:lnTo>
                      <a:pt x="3584" y="416"/>
                    </a:lnTo>
                    <a:lnTo>
                      <a:pt x="3584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1" name="Rectangle 28"/>
            <p:cNvSpPr>
              <a:spLocks noChangeAspect="1" noChangeArrowheads="1"/>
            </p:cNvSpPr>
            <p:nvPr/>
          </p:nvSpPr>
          <p:spPr bwMode="auto">
            <a:xfrm>
              <a:off x="3130064" y="976184"/>
              <a:ext cx="3870916" cy="535531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商法律</a:t>
              </a:r>
              <a:r>
                <a:rPr lang="zh-CN" altLang="en-US" sz="2400" kern="0" dirty="0" smtClean="0">
                  <a:solidFill>
                    <a:srgbClr val="FFFF00"/>
                  </a:solidFill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业务办理导航</a:t>
              </a:r>
              <a:endParaRPr lang="zh-CN" altLang="en-US" sz="2400" kern="0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Rectangle 28"/>
          <p:cNvSpPr>
            <a:spLocks noChangeAspect="1" noChangeArrowheads="1"/>
          </p:cNvSpPr>
          <p:nvPr/>
        </p:nvSpPr>
        <p:spPr bwMode="auto">
          <a:xfrm>
            <a:off x="3201414" y="2683631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Information and publication on commercial laws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07960" y="3942720"/>
            <a:ext cx="905660" cy="1004010"/>
            <a:chOff x="1538090" y="2722171"/>
            <a:chExt cx="905660" cy="1004010"/>
          </a:xfrm>
        </p:grpSpPr>
        <p:sp>
          <p:nvSpPr>
            <p:cNvPr id="3" name="AutoShape 17"/>
            <p:cNvSpPr>
              <a:spLocks noChangeAspect="1" noChangeArrowheads="1"/>
            </p:cNvSpPr>
            <p:nvPr/>
          </p:nvSpPr>
          <p:spPr bwMode="auto">
            <a:xfrm rot="16200000">
              <a:off x="1488915" y="2771346"/>
              <a:ext cx="1004010" cy="905660"/>
            </a:xfrm>
            <a:prstGeom prst="chevron">
              <a:avLst>
                <a:gd name="adj" fmla="val 25000"/>
              </a:avLst>
            </a:prstGeom>
            <a:solidFill>
              <a:srgbClr val="E5FFFE">
                <a:alpha val="83000"/>
              </a:srgbClr>
            </a:solidFill>
            <a:ln>
              <a:noFill/>
            </a:ln>
            <a:effectLst>
              <a:glow rad="787400">
                <a:schemeClr val="accent5">
                  <a:satMod val="175000"/>
                  <a:alpha val="51000"/>
                </a:schemeClr>
              </a:glow>
              <a:softEdge rad="0"/>
            </a:effectLst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>
                <a:solidFill>
                  <a:srgbClr val="07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 Box 22"/>
            <p:cNvSpPr txBox="1">
              <a:spLocks noChangeAspect="1" noChangeArrowheads="1"/>
            </p:cNvSpPr>
            <p:nvPr/>
          </p:nvSpPr>
          <p:spPr bwMode="auto">
            <a:xfrm>
              <a:off x="1793649" y="2830489"/>
              <a:ext cx="634718" cy="645160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6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13677" y="3234008"/>
            <a:ext cx="5046437" cy="766502"/>
            <a:chOff x="2344303" y="950700"/>
            <a:chExt cx="5046437" cy="766502"/>
          </a:xfrm>
        </p:grpSpPr>
        <p:grpSp>
          <p:nvGrpSpPr>
            <p:cNvPr id="9" name="Group 13"/>
            <p:cNvGrpSpPr>
              <a:grpSpLocks noChangeAspect="1"/>
            </p:cNvGrpSpPr>
            <p:nvPr/>
          </p:nvGrpSpPr>
          <p:grpSpPr bwMode="auto">
            <a:xfrm>
              <a:off x="2344303" y="950700"/>
              <a:ext cx="5046437" cy="766502"/>
              <a:chOff x="-66" y="0"/>
              <a:chExt cx="4666" cy="426"/>
            </a:xfrm>
          </p:grpSpPr>
          <p:sp>
            <p:nvSpPr>
              <p:cNvPr id="16" name="Rectangle 14"/>
              <p:cNvSpPr>
                <a:spLocks noChangeAspect="1" noChangeArrowheads="1"/>
              </p:cNvSpPr>
              <p:nvPr/>
            </p:nvSpPr>
            <p:spPr bwMode="auto">
              <a:xfrm rot="10800000">
                <a:off x="0" y="9"/>
                <a:ext cx="3577" cy="417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未知"/>
              <p:cNvSpPr>
                <a:spLocks noChangeAspect="1"/>
              </p:cNvSpPr>
              <p:nvPr/>
            </p:nvSpPr>
            <p:spPr bwMode="auto">
              <a:xfrm>
                <a:off x="-66" y="0"/>
                <a:ext cx="4666" cy="419"/>
              </a:xfrm>
              <a:custGeom>
                <a:avLst/>
                <a:gdLst/>
                <a:ahLst/>
                <a:cxnLst>
                  <a:cxn ang="0">
                    <a:pos x="0" y="416"/>
                  </a:cxn>
                  <a:cxn ang="0">
                    <a:pos x="3584" y="416"/>
                  </a:cxn>
                  <a:cxn ang="0">
                    <a:pos x="3584" y="0"/>
                  </a:cxn>
                  <a:cxn ang="0">
                    <a:pos x="0" y="0"/>
                  </a:cxn>
                </a:cxnLst>
                <a:rect l="0" t="0" r="r" b="b"/>
                <a:pathLst>
                  <a:path w="3584" h="416">
                    <a:moveTo>
                      <a:pt x="0" y="416"/>
                    </a:moveTo>
                    <a:lnTo>
                      <a:pt x="3584" y="416"/>
                    </a:lnTo>
                    <a:lnTo>
                      <a:pt x="3584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gradFill flip="none" rotWithShape="1">
                  <a:gsLst>
                    <a:gs pos="100000">
                      <a:srgbClr val="B4DAF1"/>
                    </a:gs>
                    <a:gs pos="0">
                      <a:srgbClr val="398EB6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gradFill>
                    <a:gsLst>
                      <a:gs pos="100000">
                        <a:srgbClr val="398EB6"/>
                      </a:gs>
                      <a:gs pos="0">
                        <a:srgbClr val="B4DAF1"/>
                      </a:gs>
                    </a:gsLst>
                    <a:path path="circle">
                      <a:fillToRect l="50000" t="50000" r="50000" b="5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Rectangle 28"/>
            <p:cNvSpPr>
              <a:spLocks noChangeAspect="1" noChangeArrowheads="1"/>
            </p:cNvSpPr>
            <p:nvPr/>
          </p:nvSpPr>
          <p:spPr bwMode="auto">
            <a:xfrm>
              <a:off x="3130064" y="976184"/>
              <a:ext cx="3870916" cy="497957"/>
            </a:xfrm>
            <a:prstGeom prst="rect">
              <a:avLst/>
            </a:prstGeom>
            <a:noFill/>
            <a:ln w="9525" cap="flat" cmpd="sng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热点问题</a:t>
              </a:r>
              <a:r>
                <a:rPr lang="zh-CN" altLang="en-US" sz="2400" kern="0" dirty="0" smtClean="0">
                  <a:solidFill>
                    <a:srgbClr val="FFFF00"/>
                  </a:solidFill>
                  <a:effectLst>
                    <a:glow rad="228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会议培训</a:t>
              </a:r>
              <a:endParaRPr lang="zh-CN" altLang="en-US" sz="2400" kern="0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Rectangle 28"/>
          <p:cNvSpPr>
            <a:spLocks noChangeAspect="1" noChangeArrowheads="1"/>
          </p:cNvSpPr>
          <p:nvPr/>
        </p:nvSpPr>
        <p:spPr bwMode="auto">
          <a:xfrm>
            <a:off x="3214678" y="3714758"/>
            <a:ext cx="3870916" cy="258532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Training and Seminar on Hot Issues</a:t>
            </a:r>
            <a:endParaRPr lang="en-US" altLang="zh-CN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全球贸易投资法律咨询</a:t>
            </a:r>
          </a:p>
        </p:txBody>
      </p:sp>
      <p:sp>
        <p:nvSpPr>
          <p:cNvPr id="24" name="Rectangle 28"/>
          <p:cNvSpPr>
            <a:spLocks noChangeAspect="1" noChangeArrowheads="1"/>
          </p:cNvSpPr>
          <p:nvPr/>
        </p:nvSpPr>
        <p:spPr bwMode="auto">
          <a:xfrm>
            <a:off x="251520" y="643101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Legal Consultation on Global Trade and Investment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1077595"/>
            <a:ext cx="4754416" cy="3804920"/>
            <a:chOff x="861" y="-1040"/>
            <a:chExt cx="11812" cy="9079"/>
          </a:xfrm>
          <a:solidFill>
            <a:srgbClr val="9FCCE6"/>
          </a:solidFill>
        </p:grpSpPr>
        <p:sp>
          <p:nvSpPr>
            <p:cNvPr id="19" name="椭圆 18"/>
            <p:cNvSpPr/>
            <p:nvPr/>
          </p:nvSpPr>
          <p:spPr>
            <a:xfrm>
              <a:off x="2462" y="-696"/>
              <a:ext cx="1888" cy="1862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grpFill/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283" tIns="52642" rIns="105283" bIns="52642" rtlCol="0" anchor="ctr"/>
            <a:lstStyle/>
            <a:p>
              <a:pPr algn="ctr"/>
              <a:r>
                <a:rPr lang="en-US" altLang="zh-CN" sz="4700" b="1" dirty="0">
                  <a:solidFill>
                    <a:schemeClr val="bg1"/>
                  </a:solidFill>
                  <a:latin typeface="Agency FB" panose="020B0503020202020204" pitchFamily="34" charset="0"/>
                  <a:ea typeface="Arial Unicode MS" panose="020B0604020202020204" charset="-122"/>
                  <a:cs typeface="Arial Unicode MS" panose="020B0604020202020204" charset="-122"/>
                </a:rPr>
                <a:t>1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944" y="1142"/>
              <a:ext cx="2545" cy="356"/>
            </a:xfrm>
            <a:prstGeom prst="rect">
              <a:avLst/>
            </a:prstGeom>
            <a:solidFill>
              <a:srgbClr val="8EB4E3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同心圆 70"/>
            <p:cNvSpPr/>
            <p:nvPr/>
          </p:nvSpPr>
          <p:spPr>
            <a:xfrm>
              <a:off x="2115" y="-1040"/>
              <a:ext cx="2583" cy="2548"/>
            </a:xfrm>
            <a:prstGeom prst="donut">
              <a:avLst>
                <a:gd name="adj" fmla="val 13848"/>
              </a:avLst>
            </a:prstGeom>
            <a:gradFill>
              <a:gsLst>
                <a:gs pos="10000">
                  <a:schemeClr val="tx2">
                    <a:lumMod val="20000"/>
                    <a:lumOff val="80000"/>
                  </a:schemeClr>
                </a:gs>
                <a:gs pos="75000">
                  <a:schemeClr val="tx2">
                    <a:lumMod val="40000"/>
                    <a:lumOff val="60000"/>
                  </a:schemeClr>
                </a:gs>
              </a:gsLst>
              <a:lin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445" y="1302"/>
              <a:ext cx="1888" cy="1862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grpFill/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283" tIns="52642" rIns="105283" bIns="52642" rtlCol="0" anchor="ctr"/>
            <a:lstStyle/>
            <a:p>
              <a:pPr algn="ctr"/>
              <a:r>
                <a:rPr lang="en-US" altLang="zh-CN" sz="4700" b="1" dirty="0">
                  <a:solidFill>
                    <a:schemeClr val="bg1"/>
                  </a:solidFill>
                  <a:latin typeface="Agency FB" panose="020B0503020202020204" pitchFamily="34" charset="0"/>
                  <a:ea typeface="Arial Unicode MS" panose="020B0604020202020204" charset="-122"/>
                  <a:cs typeface="Arial Unicode MS" panose="020B0604020202020204" charset="-122"/>
                </a:rPr>
                <a:t>2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61" y="3212"/>
              <a:ext cx="10649" cy="336"/>
            </a:xfrm>
            <a:prstGeom prst="rect">
              <a:avLst/>
            </a:prstGeom>
            <a:gradFill>
              <a:gsLst>
                <a:gs pos="4000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同心圆 74"/>
            <p:cNvSpPr/>
            <p:nvPr/>
          </p:nvSpPr>
          <p:spPr>
            <a:xfrm>
              <a:off x="10090" y="966"/>
              <a:ext cx="2583" cy="2548"/>
            </a:xfrm>
            <a:prstGeom prst="donut">
              <a:avLst>
                <a:gd name="adj" fmla="val 13848"/>
              </a:avLst>
            </a:prstGeom>
            <a:gradFill>
              <a:gsLst>
                <a:gs pos="10000">
                  <a:schemeClr val="tx2">
                    <a:lumMod val="20000"/>
                    <a:lumOff val="80000"/>
                  </a:schemeClr>
                </a:gs>
                <a:gs pos="39000">
                  <a:schemeClr val="tx2">
                    <a:lumMod val="40000"/>
                    <a:lumOff val="6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128" y="5826"/>
              <a:ext cx="1888" cy="1862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grpFill/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5283" tIns="52642" rIns="105283" bIns="52642" rtlCol="0" anchor="ctr"/>
            <a:lstStyle/>
            <a:p>
              <a:pPr algn="ctr"/>
              <a:r>
                <a:rPr lang="en-US" altLang="zh-CN" sz="4700" b="1" dirty="0">
                  <a:solidFill>
                    <a:schemeClr val="bg1"/>
                  </a:solidFill>
                  <a:latin typeface="Agency FB" panose="020B0503020202020204" pitchFamily="34" charset="0"/>
                  <a:ea typeface="Arial Unicode MS" panose="020B0604020202020204" charset="-122"/>
                  <a:cs typeface="Arial Unicode MS" panose="020B0604020202020204" charset="-122"/>
                </a:rPr>
                <a:t>3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944" y="5496"/>
              <a:ext cx="6125" cy="356"/>
            </a:xfrm>
            <a:prstGeom prst="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20000">
                  <a:schemeClr val="tx2">
                    <a:lumMod val="40000"/>
                    <a:lumOff val="6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同心圆 77"/>
            <p:cNvSpPr/>
            <p:nvPr/>
          </p:nvSpPr>
          <p:spPr>
            <a:xfrm flipV="1">
              <a:off x="5781" y="5491"/>
              <a:ext cx="2583" cy="2548"/>
            </a:xfrm>
            <a:prstGeom prst="donut">
              <a:avLst>
                <a:gd name="adj" fmla="val 13848"/>
              </a:avLst>
            </a:prstGeom>
            <a:gradFill>
              <a:gsLst>
                <a:gs pos="39000">
                  <a:schemeClr val="tx2">
                    <a:lumMod val="20000"/>
                    <a:lumOff val="80000"/>
                  </a:schemeClr>
                </a:gs>
                <a:gs pos="77000">
                  <a:schemeClr val="tx2">
                    <a:lumMod val="40000"/>
                    <a:lumOff val="6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accent5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965960" y="1275715"/>
            <a:ext cx="175895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电话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咨询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在线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咨询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留言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咨询</a:t>
            </a:r>
            <a:endParaRPr lang="zh-CN" altLang="en-US" dirty="0">
              <a:solidFill>
                <a:srgbClr val="FFFF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563620" y="4156075"/>
            <a:ext cx="1208985" cy="39613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7x24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小时</a:t>
            </a:r>
            <a:endParaRPr lang="zh-CN" altLang="en-US" dirty="0">
              <a:solidFill>
                <a:srgbClr val="FFFF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87900" y="1725604"/>
            <a:ext cx="3370580" cy="2086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贸促会海外常年法律顾问团队</a:t>
            </a:r>
            <a:br>
              <a:rPr lang="zh-CN" altLang="en-US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经贸摩擦法律顾问委员会</a:t>
            </a:r>
            <a:endParaRPr lang="zh-CN" altLang="en-US" b="1" dirty="0">
              <a:solidFill>
                <a:srgbClr val="FFFF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b="1" dirty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联合国贸法会观察员专家</a:t>
            </a:r>
            <a:r>
              <a:rPr lang="zh-CN" altLang="en-US" b="1" dirty="0" smtClean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</a:t>
            </a:r>
            <a:endParaRPr lang="en-US" altLang="zh-CN" b="1" dirty="0" smtClean="0">
              <a:solidFill>
                <a:srgbClr val="FFFF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b="1" dirty="0" smtClean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贸促系统值班团队</a:t>
            </a:r>
            <a:endParaRPr lang="en-US" altLang="zh-CN" b="1" dirty="0" smtClean="0">
              <a:gradFill>
                <a:gsLst>
                  <a:gs pos="100000">
                    <a:srgbClr val="398EB6"/>
                  </a:gs>
                  <a:gs pos="0">
                    <a:srgbClr val="B4DAF1"/>
                  </a:gs>
                </a:gsLst>
                <a:path path="circle">
                  <a:fillToRect l="50000" t="50000" r="50000" b="50000"/>
                </a:path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b="1" dirty="0" smtClean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律师事务所</a:t>
            </a:r>
            <a:endParaRPr lang="en-US" altLang="zh-CN" b="1" dirty="0">
              <a:solidFill>
                <a:srgbClr val="FFFF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b="1" dirty="0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……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1475740" y="987425"/>
            <a:ext cx="868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685800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多渠道</a:t>
            </a:r>
            <a:endParaRPr lang="zh-CN" altLang="en-US" b="1" dirty="0"/>
          </a:p>
        </p:txBody>
      </p:sp>
      <p:sp>
        <p:nvSpPr>
          <p:cNvPr id="37" name="文本框 36"/>
          <p:cNvSpPr txBox="1"/>
          <p:nvPr/>
        </p:nvSpPr>
        <p:spPr>
          <a:xfrm>
            <a:off x="4572000" y="1357304"/>
            <a:ext cx="1097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685800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专业团队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060065" y="3723640"/>
            <a:ext cx="868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685800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全天候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348">
        <p14:prism isContent="1"/>
      </p:transition>
    </mc:Choice>
    <mc:Fallback>
      <p:transition spd="slow" advTm="2348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52450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7284" y="714362"/>
            <a:ext cx="593217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+mj-ea"/>
                <a:ea typeface="+mj-ea"/>
              </a:rPr>
              <a:t>24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小时法律咨询电话：</a:t>
            </a:r>
            <a:r>
              <a:rPr lang="en-US" altLang="zh-CN" sz="3600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400-8899-460</a:t>
            </a:r>
          </a:p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网址：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www.ctils.com</a:t>
            </a:r>
          </a:p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电子邮箱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mft@ccpit.org</a:t>
            </a:r>
            <a:endParaRPr lang="en-US" altLang="zh-CN" b="1" dirty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+mj-ea"/>
              <a:ea typeface="+mj-ea"/>
              <a:sym typeface="+mn-ea"/>
            </a:endParaRPr>
          </a:p>
          <a:p>
            <a:pPr fontAlgn="auto">
              <a:lnSpc>
                <a:spcPct val="100000"/>
              </a:lnSpc>
            </a:pPr>
            <a:endParaRPr lang="zh-CN" altLang="en-US" b="1" dirty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+mj-ea"/>
              <a:ea typeface="+mj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往期值班团队：</a:t>
            </a: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 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天津市贸促会（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2020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年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12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月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-2021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年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1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月）</a:t>
            </a: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 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河北省贸促会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（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2021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年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2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月）</a:t>
            </a:r>
            <a:endParaRPr lang="zh-CN" altLang="en-US" b="1" dirty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+mj-ea"/>
              <a:ea typeface="+mj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江苏省贸促会（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2021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年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3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月）</a:t>
            </a: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重庆市贸促会（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2021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年</a:t>
            </a:r>
            <a:r>
              <a:rPr lang="en-US" altLang="zh-CN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4</a:t>
            </a:r>
            <a:r>
              <a:rPr lang="zh-CN" altLang="en-US" b="1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月）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572264" y="2357436"/>
            <a:ext cx="1563409" cy="1576424"/>
            <a:chOff x="7410825" y="2727325"/>
            <a:chExt cx="7237414" cy="6858001"/>
          </a:xfrm>
          <a:solidFill>
            <a:schemeClr val="accent2"/>
          </a:solidFill>
        </p:grpSpPr>
        <p:sp>
          <p:nvSpPr>
            <p:cNvPr id="7" name="任意多边形 8"/>
            <p:cNvSpPr/>
            <p:nvPr/>
          </p:nvSpPr>
          <p:spPr>
            <a:xfrm>
              <a:off x="7410825" y="3128963"/>
              <a:ext cx="2333625" cy="6456362"/>
            </a:xfrm>
            <a:custGeom>
              <a:avLst/>
              <a:gdLst>
                <a:gd name="connsiteX0" fmla="*/ 1045369 w 2333625"/>
                <a:gd name="connsiteY0" fmla="*/ 1287462 h 6456362"/>
                <a:gd name="connsiteX1" fmla="*/ 1260475 w 2333625"/>
                <a:gd name="connsiteY1" fmla="*/ 2108074 h 6456362"/>
                <a:gd name="connsiteX2" fmla="*/ 1377156 w 2333625"/>
                <a:gd name="connsiteY2" fmla="*/ 1538249 h 6456362"/>
                <a:gd name="connsiteX3" fmla="*/ 1262856 w 2333625"/>
                <a:gd name="connsiteY3" fmla="*/ 1424760 h 6456362"/>
                <a:gd name="connsiteX4" fmla="*/ 1391444 w 2333625"/>
                <a:gd name="connsiteY4" fmla="*/ 1296986 h 6456362"/>
                <a:gd name="connsiteX5" fmla="*/ 1458119 w 2333625"/>
                <a:gd name="connsiteY5" fmla="*/ 1296986 h 6456362"/>
                <a:gd name="connsiteX6" fmla="*/ 1524794 w 2333625"/>
                <a:gd name="connsiteY6" fmla="*/ 1296986 h 6456362"/>
                <a:gd name="connsiteX7" fmla="*/ 1652588 w 2333625"/>
                <a:gd name="connsiteY7" fmla="*/ 1424760 h 6456362"/>
                <a:gd name="connsiteX8" fmla="*/ 1539081 w 2333625"/>
                <a:gd name="connsiteY8" fmla="*/ 1538249 h 6456362"/>
                <a:gd name="connsiteX9" fmla="*/ 1655763 w 2333625"/>
                <a:gd name="connsiteY9" fmla="*/ 2108074 h 6456362"/>
                <a:gd name="connsiteX10" fmla="*/ 1871663 w 2333625"/>
                <a:gd name="connsiteY10" fmla="*/ 1287462 h 6456362"/>
                <a:gd name="connsiteX11" fmla="*/ 2153444 w 2333625"/>
                <a:gd name="connsiteY11" fmla="*/ 1348572 h 6456362"/>
                <a:gd name="connsiteX12" fmla="*/ 2170113 w 2333625"/>
                <a:gd name="connsiteY12" fmla="*/ 1354127 h 6456362"/>
                <a:gd name="connsiteX13" fmla="*/ 2186781 w 2333625"/>
                <a:gd name="connsiteY13" fmla="*/ 1358095 h 6456362"/>
                <a:gd name="connsiteX14" fmla="*/ 2175669 w 2333625"/>
                <a:gd name="connsiteY14" fmla="*/ 1393015 h 6456362"/>
                <a:gd name="connsiteX15" fmla="*/ 2166144 w 2333625"/>
                <a:gd name="connsiteY15" fmla="*/ 1429522 h 6456362"/>
                <a:gd name="connsiteX16" fmla="*/ 2156619 w 2333625"/>
                <a:gd name="connsiteY16" fmla="*/ 1466029 h 6456362"/>
                <a:gd name="connsiteX17" fmla="*/ 2150269 w 2333625"/>
                <a:gd name="connsiteY17" fmla="*/ 1501742 h 6456362"/>
                <a:gd name="connsiteX18" fmla="*/ 1829594 w 2333625"/>
                <a:gd name="connsiteY18" fmla="*/ 3485018 h 6456362"/>
                <a:gd name="connsiteX19" fmla="*/ 1826419 w 2333625"/>
                <a:gd name="connsiteY19" fmla="*/ 3508827 h 6456362"/>
                <a:gd name="connsiteX20" fmla="*/ 1824038 w 2333625"/>
                <a:gd name="connsiteY20" fmla="*/ 3533430 h 6456362"/>
                <a:gd name="connsiteX21" fmla="*/ 1824038 w 2333625"/>
                <a:gd name="connsiteY21" fmla="*/ 3557239 h 6456362"/>
                <a:gd name="connsiteX22" fmla="*/ 1824038 w 2333625"/>
                <a:gd name="connsiteY22" fmla="*/ 3581841 h 6456362"/>
                <a:gd name="connsiteX23" fmla="*/ 1824831 w 2333625"/>
                <a:gd name="connsiteY23" fmla="*/ 3604856 h 6456362"/>
                <a:gd name="connsiteX24" fmla="*/ 1827213 w 2333625"/>
                <a:gd name="connsiteY24" fmla="*/ 3628665 h 6456362"/>
                <a:gd name="connsiteX25" fmla="*/ 1830388 w 2333625"/>
                <a:gd name="connsiteY25" fmla="*/ 3651680 h 6456362"/>
                <a:gd name="connsiteX26" fmla="*/ 1835150 w 2333625"/>
                <a:gd name="connsiteY26" fmla="*/ 3674696 h 6456362"/>
                <a:gd name="connsiteX27" fmla="*/ 1840706 w 2333625"/>
                <a:gd name="connsiteY27" fmla="*/ 3696917 h 6456362"/>
                <a:gd name="connsiteX28" fmla="*/ 1846263 w 2333625"/>
                <a:gd name="connsiteY28" fmla="*/ 3719932 h 6456362"/>
                <a:gd name="connsiteX29" fmla="*/ 1853406 w 2333625"/>
                <a:gd name="connsiteY29" fmla="*/ 3742154 h 6456362"/>
                <a:gd name="connsiteX30" fmla="*/ 1862138 w 2333625"/>
                <a:gd name="connsiteY30" fmla="*/ 3762788 h 6456362"/>
                <a:gd name="connsiteX31" fmla="*/ 1871663 w 2333625"/>
                <a:gd name="connsiteY31" fmla="*/ 3783423 h 6456362"/>
                <a:gd name="connsiteX32" fmla="*/ 1881188 w 2333625"/>
                <a:gd name="connsiteY32" fmla="*/ 3804851 h 6456362"/>
                <a:gd name="connsiteX33" fmla="*/ 1893094 w 2333625"/>
                <a:gd name="connsiteY33" fmla="*/ 3825485 h 6456362"/>
                <a:gd name="connsiteX34" fmla="*/ 1904206 w 2333625"/>
                <a:gd name="connsiteY34" fmla="*/ 3845326 h 6456362"/>
                <a:gd name="connsiteX35" fmla="*/ 1917700 w 2333625"/>
                <a:gd name="connsiteY35" fmla="*/ 3863579 h 6456362"/>
                <a:gd name="connsiteX36" fmla="*/ 1931988 w 2333625"/>
                <a:gd name="connsiteY36" fmla="*/ 3882626 h 6456362"/>
                <a:gd name="connsiteX37" fmla="*/ 1946275 w 2333625"/>
                <a:gd name="connsiteY37" fmla="*/ 3900086 h 6456362"/>
                <a:gd name="connsiteX38" fmla="*/ 1961356 w 2333625"/>
                <a:gd name="connsiteY38" fmla="*/ 3917546 h 6456362"/>
                <a:gd name="connsiteX39" fmla="*/ 1976438 w 2333625"/>
                <a:gd name="connsiteY39" fmla="*/ 3934212 h 6456362"/>
                <a:gd name="connsiteX40" fmla="*/ 1994694 w 2333625"/>
                <a:gd name="connsiteY40" fmla="*/ 3949291 h 6456362"/>
                <a:gd name="connsiteX41" fmla="*/ 2012156 w 2333625"/>
                <a:gd name="connsiteY41" fmla="*/ 3965163 h 6456362"/>
                <a:gd name="connsiteX42" fmla="*/ 2030413 w 2333625"/>
                <a:gd name="connsiteY42" fmla="*/ 3979449 h 6456362"/>
                <a:gd name="connsiteX43" fmla="*/ 2049463 w 2333625"/>
                <a:gd name="connsiteY43" fmla="*/ 3992147 h 6456362"/>
                <a:gd name="connsiteX44" fmla="*/ 2069306 w 2333625"/>
                <a:gd name="connsiteY44" fmla="*/ 4005638 h 6456362"/>
                <a:gd name="connsiteX45" fmla="*/ 2089944 w 2333625"/>
                <a:gd name="connsiteY45" fmla="*/ 4017543 h 6456362"/>
                <a:gd name="connsiteX46" fmla="*/ 2110581 w 2333625"/>
                <a:gd name="connsiteY46" fmla="*/ 4028654 h 6456362"/>
                <a:gd name="connsiteX47" fmla="*/ 2132013 w 2333625"/>
                <a:gd name="connsiteY47" fmla="*/ 4038177 h 6456362"/>
                <a:gd name="connsiteX48" fmla="*/ 2155031 w 2333625"/>
                <a:gd name="connsiteY48" fmla="*/ 4047701 h 6456362"/>
                <a:gd name="connsiteX49" fmla="*/ 2178050 w 2333625"/>
                <a:gd name="connsiteY49" fmla="*/ 4056431 h 6456362"/>
                <a:gd name="connsiteX50" fmla="*/ 2201069 w 2333625"/>
                <a:gd name="connsiteY50" fmla="*/ 4062780 h 6456362"/>
                <a:gd name="connsiteX51" fmla="*/ 2201863 w 2333625"/>
                <a:gd name="connsiteY51" fmla="*/ 4062780 h 6456362"/>
                <a:gd name="connsiteX52" fmla="*/ 2332831 w 2333625"/>
                <a:gd name="connsiteY52" fmla="*/ 6119070 h 6456362"/>
                <a:gd name="connsiteX53" fmla="*/ 2333625 w 2333625"/>
                <a:gd name="connsiteY53" fmla="*/ 6136530 h 6456362"/>
                <a:gd name="connsiteX54" fmla="*/ 2332831 w 2333625"/>
                <a:gd name="connsiteY54" fmla="*/ 6153196 h 6456362"/>
                <a:gd name="connsiteX55" fmla="*/ 2332038 w 2333625"/>
                <a:gd name="connsiteY55" fmla="*/ 6169862 h 6456362"/>
                <a:gd name="connsiteX56" fmla="*/ 2330450 w 2333625"/>
                <a:gd name="connsiteY56" fmla="*/ 6185735 h 6456362"/>
                <a:gd name="connsiteX57" fmla="*/ 2327275 w 2333625"/>
                <a:gd name="connsiteY57" fmla="*/ 6202401 h 6456362"/>
                <a:gd name="connsiteX58" fmla="*/ 2324100 w 2333625"/>
                <a:gd name="connsiteY58" fmla="*/ 6218273 h 6456362"/>
                <a:gd name="connsiteX59" fmla="*/ 2319338 w 2333625"/>
                <a:gd name="connsiteY59" fmla="*/ 6234146 h 6456362"/>
                <a:gd name="connsiteX60" fmla="*/ 2313781 w 2333625"/>
                <a:gd name="connsiteY60" fmla="*/ 6248431 h 6456362"/>
                <a:gd name="connsiteX61" fmla="*/ 2308225 w 2333625"/>
                <a:gd name="connsiteY61" fmla="*/ 6264304 h 6456362"/>
                <a:gd name="connsiteX62" fmla="*/ 2301875 w 2333625"/>
                <a:gd name="connsiteY62" fmla="*/ 6278589 h 6456362"/>
                <a:gd name="connsiteX63" fmla="*/ 2293938 w 2333625"/>
                <a:gd name="connsiteY63" fmla="*/ 6292875 h 6456362"/>
                <a:gd name="connsiteX64" fmla="*/ 2286794 w 2333625"/>
                <a:gd name="connsiteY64" fmla="*/ 6305573 h 6456362"/>
                <a:gd name="connsiteX65" fmla="*/ 2278063 w 2333625"/>
                <a:gd name="connsiteY65" fmla="*/ 6319065 h 6456362"/>
                <a:gd name="connsiteX66" fmla="*/ 2267744 w 2333625"/>
                <a:gd name="connsiteY66" fmla="*/ 6332556 h 6456362"/>
                <a:gd name="connsiteX67" fmla="*/ 2258219 w 2333625"/>
                <a:gd name="connsiteY67" fmla="*/ 6344461 h 6456362"/>
                <a:gd name="connsiteX68" fmla="*/ 2247900 w 2333625"/>
                <a:gd name="connsiteY68" fmla="*/ 6356365 h 6456362"/>
                <a:gd name="connsiteX69" fmla="*/ 2237581 w 2333625"/>
                <a:gd name="connsiteY69" fmla="*/ 6367475 h 6456362"/>
                <a:gd name="connsiteX70" fmla="*/ 2224881 w 2333625"/>
                <a:gd name="connsiteY70" fmla="*/ 6378587 h 6456362"/>
                <a:gd name="connsiteX71" fmla="*/ 2212975 w 2333625"/>
                <a:gd name="connsiteY71" fmla="*/ 6388110 h 6456362"/>
                <a:gd name="connsiteX72" fmla="*/ 2199481 w 2333625"/>
                <a:gd name="connsiteY72" fmla="*/ 6398427 h 6456362"/>
                <a:gd name="connsiteX73" fmla="*/ 2186781 w 2333625"/>
                <a:gd name="connsiteY73" fmla="*/ 6407157 h 6456362"/>
                <a:gd name="connsiteX74" fmla="*/ 2173288 w 2333625"/>
                <a:gd name="connsiteY74" fmla="*/ 6414299 h 6456362"/>
                <a:gd name="connsiteX75" fmla="*/ 2159000 w 2333625"/>
                <a:gd name="connsiteY75" fmla="*/ 6422236 h 6456362"/>
                <a:gd name="connsiteX76" fmla="*/ 2144713 w 2333625"/>
                <a:gd name="connsiteY76" fmla="*/ 6428585 h 6456362"/>
                <a:gd name="connsiteX77" fmla="*/ 2130425 w 2333625"/>
                <a:gd name="connsiteY77" fmla="*/ 6435727 h 6456362"/>
                <a:gd name="connsiteX78" fmla="*/ 2115344 w 2333625"/>
                <a:gd name="connsiteY78" fmla="*/ 6441283 h 6456362"/>
                <a:gd name="connsiteX79" fmla="*/ 2099469 w 2333625"/>
                <a:gd name="connsiteY79" fmla="*/ 6445251 h 6456362"/>
                <a:gd name="connsiteX80" fmla="*/ 2083594 w 2333625"/>
                <a:gd name="connsiteY80" fmla="*/ 6450013 h 6456362"/>
                <a:gd name="connsiteX81" fmla="*/ 2066925 w 2333625"/>
                <a:gd name="connsiteY81" fmla="*/ 6451600 h 6456362"/>
                <a:gd name="connsiteX82" fmla="*/ 2050256 w 2333625"/>
                <a:gd name="connsiteY82" fmla="*/ 6453981 h 6456362"/>
                <a:gd name="connsiteX83" fmla="*/ 2033588 w 2333625"/>
                <a:gd name="connsiteY83" fmla="*/ 6455569 h 6456362"/>
                <a:gd name="connsiteX84" fmla="*/ 2017713 w 2333625"/>
                <a:gd name="connsiteY84" fmla="*/ 6456362 h 6456362"/>
                <a:gd name="connsiteX85" fmla="*/ 2001838 w 2333625"/>
                <a:gd name="connsiteY85" fmla="*/ 6456362 h 6456362"/>
                <a:gd name="connsiteX86" fmla="*/ 1986756 w 2333625"/>
                <a:gd name="connsiteY86" fmla="*/ 6455569 h 6456362"/>
                <a:gd name="connsiteX87" fmla="*/ 1972469 w 2333625"/>
                <a:gd name="connsiteY87" fmla="*/ 6453187 h 6456362"/>
                <a:gd name="connsiteX88" fmla="*/ 1957388 w 2333625"/>
                <a:gd name="connsiteY88" fmla="*/ 6450807 h 6456362"/>
                <a:gd name="connsiteX89" fmla="*/ 1943100 w 2333625"/>
                <a:gd name="connsiteY89" fmla="*/ 6447632 h 6456362"/>
                <a:gd name="connsiteX90" fmla="*/ 1929606 w 2333625"/>
                <a:gd name="connsiteY90" fmla="*/ 6444457 h 6456362"/>
                <a:gd name="connsiteX91" fmla="*/ 1915319 w 2333625"/>
                <a:gd name="connsiteY91" fmla="*/ 6439696 h 6456362"/>
                <a:gd name="connsiteX92" fmla="*/ 1901825 w 2333625"/>
                <a:gd name="connsiteY92" fmla="*/ 6434141 h 6456362"/>
                <a:gd name="connsiteX93" fmla="*/ 1875631 w 2333625"/>
                <a:gd name="connsiteY93" fmla="*/ 6423029 h 6456362"/>
                <a:gd name="connsiteX94" fmla="*/ 1850231 w 2333625"/>
                <a:gd name="connsiteY94" fmla="*/ 6408745 h 6456362"/>
                <a:gd name="connsiteX95" fmla="*/ 1827213 w 2333625"/>
                <a:gd name="connsiteY95" fmla="*/ 6392871 h 6456362"/>
                <a:gd name="connsiteX96" fmla="*/ 1804988 w 2333625"/>
                <a:gd name="connsiteY96" fmla="*/ 6375412 h 6456362"/>
                <a:gd name="connsiteX97" fmla="*/ 1784350 w 2333625"/>
                <a:gd name="connsiteY97" fmla="*/ 6355571 h 6456362"/>
                <a:gd name="connsiteX98" fmla="*/ 1766094 w 2333625"/>
                <a:gd name="connsiteY98" fmla="*/ 6333349 h 6456362"/>
                <a:gd name="connsiteX99" fmla="*/ 1749425 w 2333625"/>
                <a:gd name="connsiteY99" fmla="*/ 6309541 h 6456362"/>
                <a:gd name="connsiteX100" fmla="*/ 1735138 w 2333625"/>
                <a:gd name="connsiteY100" fmla="*/ 6284939 h 6456362"/>
                <a:gd name="connsiteX101" fmla="*/ 1729581 w 2333625"/>
                <a:gd name="connsiteY101" fmla="*/ 6271447 h 6456362"/>
                <a:gd name="connsiteX102" fmla="*/ 1723231 w 2333625"/>
                <a:gd name="connsiteY102" fmla="*/ 6258749 h 6456362"/>
                <a:gd name="connsiteX103" fmla="*/ 1718469 w 2333625"/>
                <a:gd name="connsiteY103" fmla="*/ 6244463 h 6456362"/>
                <a:gd name="connsiteX104" fmla="*/ 1714500 w 2333625"/>
                <a:gd name="connsiteY104" fmla="*/ 6230971 h 6456362"/>
                <a:gd name="connsiteX105" fmla="*/ 1709738 w 2333625"/>
                <a:gd name="connsiteY105" fmla="*/ 6216687 h 6456362"/>
                <a:gd name="connsiteX106" fmla="*/ 1706563 w 2333625"/>
                <a:gd name="connsiteY106" fmla="*/ 6202401 h 6456362"/>
                <a:gd name="connsiteX107" fmla="*/ 1704181 w 2333625"/>
                <a:gd name="connsiteY107" fmla="*/ 6187322 h 6456362"/>
                <a:gd name="connsiteX108" fmla="*/ 1701800 w 2333625"/>
                <a:gd name="connsiteY108" fmla="*/ 6171449 h 6456362"/>
                <a:gd name="connsiteX109" fmla="*/ 1458119 w 2333625"/>
                <a:gd name="connsiteY109" fmla="*/ 3814374 h 6456362"/>
                <a:gd name="connsiteX110" fmla="*/ 1212850 w 2333625"/>
                <a:gd name="connsiteY110" fmla="*/ 6171449 h 6456362"/>
                <a:gd name="connsiteX111" fmla="*/ 1212056 w 2333625"/>
                <a:gd name="connsiteY111" fmla="*/ 6187322 h 6456362"/>
                <a:gd name="connsiteX112" fmla="*/ 1208881 w 2333625"/>
                <a:gd name="connsiteY112" fmla="*/ 6202401 h 6456362"/>
                <a:gd name="connsiteX113" fmla="*/ 1205706 w 2333625"/>
                <a:gd name="connsiteY113" fmla="*/ 6216687 h 6456362"/>
                <a:gd name="connsiteX114" fmla="*/ 1201738 w 2333625"/>
                <a:gd name="connsiteY114" fmla="*/ 6230971 h 6456362"/>
                <a:gd name="connsiteX115" fmla="*/ 1197769 w 2333625"/>
                <a:gd name="connsiteY115" fmla="*/ 6244463 h 6456362"/>
                <a:gd name="connsiteX116" fmla="*/ 1192213 w 2333625"/>
                <a:gd name="connsiteY116" fmla="*/ 6258749 h 6456362"/>
                <a:gd name="connsiteX117" fmla="*/ 1186656 w 2333625"/>
                <a:gd name="connsiteY117" fmla="*/ 6271447 h 6456362"/>
                <a:gd name="connsiteX118" fmla="*/ 1180306 w 2333625"/>
                <a:gd name="connsiteY118" fmla="*/ 6284939 h 6456362"/>
                <a:gd name="connsiteX119" fmla="*/ 1166019 w 2333625"/>
                <a:gd name="connsiteY119" fmla="*/ 6309541 h 6456362"/>
                <a:gd name="connsiteX120" fmla="*/ 1149350 w 2333625"/>
                <a:gd name="connsiteY120" fmla="*/ 6333349 h 6456362"/>
                <a:gd name="connsiteX121" fmla="*/ 1130300 w 2333625"/>
                <a:gd name="connsiteY121" fmla="*/ 6355571 h 6456362"/>
                <a:gd name="connsiteX122" fmla="*/ 1111250 w 2333625"/>
                <a:gd name="connsiteY122" fmla="*/ 6375412 h 6456362"/>
                <a:gd name="connsiteX123" fmla="*/ 1089025 w 2333625"/>
                <a:gd name="connsiteY123" fmla="*/ 6392871 h 6456362"/>
                <a:gd name="connsiteX124" fmla="*/ 1064419 w 2333625"/>
                <a:gd name="connsiteY124" fmla="*/ 6408745 h 6456362"/>
                <a:gd name="connsiteX125" fmla="*/ 1040606 w 2333625"/>
                <a:gd name="connsiteY125" fmla="*/ 6423029 h 6456362"/>
                <a:gd name="connsiteX126" fmla="*/ 1014413 w 2333625"/>
                <a:gd name="connsiteY126" fmla="*/ 6434141 h 6456362"/>
                <a:gd name="connsiteX127" fmla="*/ 1000125 w 2333625"/>
                <a:gd name="connsiteY127" fmla="*/ 6439696 h 6456362"/>
                <a:gd name="connsiteX128" fmla="*/ 986631 w 2333625"/>
                <a:gd name="connsiteY128" fmla="*/ 6444457 h 6456362"/>
                <a:gd name="connsiteX129" fmla="*/ 972344 w 2333625"/>
                <a:gd name="connsiteY129" fmla="*/ 6447632 h 6456362"/>
                <a:gd name="connsiteX130" fmla="*/ 958056 w 2333625"/>
                <a:gd name="connsiteY130" fmla="*/ 6450807 h 6456362"/>
                <a:gd name="connsiteX131" fmla="*/ 943769 w 2333625"/>
                <a:gd name="connsiteY131" fmla="*/ 6453187 h 6456362"/>
                <a:gd name="connsiteX132" fmla="*/ 928688 w 2333625"/>
                <a:gd name="connsiteY132" fmla="*/ 6455569 h 6456362"/>
                <a:gd name="connsiteX133" fmla="*/ 914400 w 2333625"/>
                <a:gd name="connsiteY133" fmla="*/ 6456362 h 6456362"/>
                <a:gd name="connsiteX134" fmla="*/ 898525 w 2333625"/>
                <a:gd name="connsiteY134" fmla="*/ 6456362 h 6456362"/>
                <a:gd name="connsiteX135" fmla="*/ 881063 w 2333625"/>
                <a:gd name="connsiteY135" fmla="*/ 6455569 h 6456362"/>
                <a:gd name="connsiteX136" fmla="*/ 864394 w 2333625"/>
                <a:gd name="connsiteY136" fmla="*/ 6453981 h 6456362"/>
                <a:gd name="connsiteX137" fmla="*/ 848519 w 2333625"/>
                <a:gd name="connsiteY137" fmla="*/ 6451600 h 6456362"/>
                <a:gd name="connsiteX138" fmla="*/ 831850 w 2333625"/>
                <a:gd name="connsiteY138" fmla="*/ 6450013 h 6456362"/>
                <a:gd name="connsiteX139" fmla="*/ 816769 w 2333625"/>
                <a:gd name="connsiteY139" fmla="*/ 6445251 h 6456362"/>
                <a:gd name="connsiteX140" fmla="*/ 800894 w 2333625"/>
                <a:gd name="connsiteY140" fmla="*/ 6441283 h 6456362"/>
                <a:gd name="connsiteX141" fmla="*/ 785813 w 2333625"/>
                <a:gd name="connsiteY141" fmla="*/ 6435727 h 6456362"/>
                <a:gd name="connsiteX142" fmla="*/ 769938 w 2333625"/>
                <a:gd name="connsiteY142" fmla="*/ 6428585 h 6456362"/>
                <a:gd name="connsiteX143" fmla="*/ 755650 w 2333625"/>
                <a:gd name="connsiteY143" fmla="*/ 6422236 h 6456362"/>
                <a:gd name="connsiteX144" fmla="*/ 741363 w 2333625"/>
                <a:gd name="connsiteY144" fmla="*/ 6414299 h 6456362"/>
                <a:gd name="connsiteX145" fmla="*/ 728663 w 2333625"/>
                <a:gd name="connsiteY145" fmla="*/ 6407157 h 6456362"/>
                <a:gd name="connsiteX146" fmla="*/ 715169 w 2333625"/>
                <a:gd name="connsiteY146" fmla="*/ 6398427 h 6456362"/>
                <a:gd name="connsiteX147" fmla="*/ 702469 w 2333625"/>
                <a:gd name="connsiteY147" fmla="*/ 6388110 h 6456362"/>
                <a:gd name="connsiteX148" fmla="*/ 689769 w 2333625"/>
                <a:gd name="connsiteY148" fmla="*/ 6378587 h 6456362"/>
                <a:gd name="connsiteX149" fmla="*/ 679450 w 2333625"/>
                <a:gd name="connsiteY149" fmla="*/ 6367475 h 6456362"/>
                <a:gd name="connsiteX150" fmla="*/ 668338 w 2333625"/>
                <a:gd name="connsiteY150" fmla="*/ 6356365 h 6456362"/>
                <a:gd name="connsiteX151" fmla="*/ 657225 w 2333625"/>
                <a:gd name="connsiteY151" fmla="*/ 6344461 h 6456362"/>
                <a:gd name="connsiteX152" fmla="*/ 646906 w 2333625"/>
                <a:gd name="connsiteY152" fmla="*/ 6332556 h 6456362"/>
                <a:gd name="connsiteX153" fmla="*/ 638175 w 2333625"/>
                <a:gd name="connsiteY153" fmla="*/ 6319065 h 6456362"/>
                <a:gd name="connsiteX154" fmla="*/ 629444 w 2333625"/>
                <a:gd name="connsiteY154" fmla="*/ 6305573 h 6456362"/>
                <a:gd name="connsiteX155" fmla="*/ 622300 w 2333625"/>
                <a:gd name="connsiteY155" fmla="*/ 6292875 h 6456362"/>
                <a:gd name="connsiteX156" fmla="*/ 614363 w 2333625"/>
                <a:gd name="connsiteY156" fmla="*/ 6278589 h 6456362"/>
                <a:gd name="connsiteX157" fmla="*/ 608012 w 2333625"/>
                <a:gd name="connsiteY157" fmla="*/ 6264304 h 6456362"/>
                <a:gd name="connsiteX158" fmla="*/ 600869 w 2333625"/>
                <a:gd name="connsiteY158" fmla="*/ 6248431 h 6456362"/>
                <a:gd name="connsiteX159" fmla="*/ 596900 w 2333625"/>
                <a:gd name="connsiteY159" fmla="*/ 6234146 h 6456362"/>
                <a:gd name="connsiteX160" fmla="*/ 592137 w 2333625"/>
                <a:gd name="connsiteY160" fmla="*/ 6218273 h 6456362"/>
                <a:gd name="connsiteX161" fmla="*/ 588169 w 2333625"/>
                <a:gd name="connsiteY161" fmla="*/ 6202401 h 6456362"/>
                <a:gd name="connsiteX162" fmla="*/ 585788 w 2333625"/>
                <a:gd name="connsiteY162" fmla="*/ 6185735 h 6456362"/>
                <a:gd name="connsiteX163" fmla="*/ 583406 w 2333625"/>
                <a:gd name="connsiteY163" fmla="*/ 6169862 h 6456362"/>
                <a:gd name="connsiteX164" fmla="*/ 582613 w 2333625"/>
                <a:gd name="connsiteY164" fmla="*/ 6153196 h 6456362"/>
                <a:gd name="connsiteX165" fmla="*/ 582613 w 2333625"/>
                <a:gd name="connsiteY165" fmla="*/ 6136530 h 6456362"/>
                <a:gd name="connsiteX166" fmla="*/ 582613 w 2333625"/>
                <a:gd name="connsiteY166" fmla="*/ 6119070 h 6456362"/>
                <a:gd name="connsiteX167" fmla="*/ 746125 w 2333625"/>
                <a:gd name="connsiteY167" fmla="*/ 3549302 h 6456362"/>
                <a:gd name="connsiteX168" fmla="*/ 749300 w 2333625"/>
                <a:gd name="connsiteY168" fmla="*/ 3496129 h 6456362"/>
                <a:gd name="connsiteX169" fmla="*/ 750888 w 2333625"/>
                <a:gd name="connsiteY169" fmla="*/ 3440575 h 6456362"/>
                <a:gd name="connsiteX170" fmla="*/ 750888 w 2333625"/>
                <a:gd name="connsiteY170" fmla="*/ 3387402 h 6456362"/>
                <a:gd name="connsiteX171" fmla="*/ 749300 w 2333625"/>
                <a:gd name="connsiteY171" fmla="*/ 3331848 h 6456362"/>
                <a:gd name="connsiteX172" fmla="*/ 723900 w 2333625"/>
                <a:gd name="connsiteY172" fmla="*/ 2545363 h 6456362"/>
                <a:gd name="connsiteX173" fmla="*/ 500063 w 2333625"/>
                <a:gd name="connsiteY173" fmla="*/ 3781835 h 6456362"/>
                <a:gd name="connsiteX174" fmla="*/ 496888 w 2333625"/>
                <a:gd name="connsiteY174" fmla="*/ 3794533 h 6456362"/>
                <a:gd name="connsiteX175" fmla="*/ 493713 w 2333625"/>
                <a:gd name="connsiteY175" fmla="*/ 3808025 h 6456362"/>
                <a:gd name="connsiteX176" fmla="*/ 488950 w 2333625"/>
                <a:gd name="connsiteY176" fmla="*/ 3820723 h 6456362"/>
                <a:gd name="connsiteX177" fmla="*/ 484188 w 2333625"/>
                <a:gd name="connsiteY177" fmla="*/ 3833421 h 6456362"/>
                <a:gd name="connsiteX178" fmla="*/ 479425 w 2333625"/>
                <a:gd name="connsiteY178" fmla="*/ 3845326 h 6456362"/>
                <a:gd name="connsiteX179" fmla="*/ 473869 w 2333625"/>
                <a:gd name="connsiteY179" fmla="*/ 3857230 h 6456362"/>
                <a:gd name="connsiteX180" fmla="*/ 466725 w 2333625"/>
                <a:gd name="connsiteY180" fmla="*/ 3868341 h 6456362"/>
                <a:gd name="connsiteX181" fmla="*/ 459581 w 2333625"/>
                <a:gd name="connsiteY181" fmla="*/ 3879452 h 6456362"/>
                <a:gd name="connsiteX182" fmla="*/ 451644 w 2333625"/>
                <a:gd name="connsiteY182" fmla="*/ 3888975 h 6456362"/>
                <a:gd name="connsiteX183" fmla="*/ 443706 w 2333625"/>
                <a:gd name="connsiteY183" fmla="*/ 3900086 h 6456362"/>
                <a:gd name="connsiteX184" fmla="*/ 426244 w 2333625"/>
                <a:gd name="connsiteY184" fmla="*/ 3917546 h 6456362"/>
                <a:gd name="connsiteX185" fmla="*/ 406400 w 2333625"/>
                <a:gd name="connsiteY185" fmla="*/ 3935006 h 6456362"/>
                <a:gd name="connsiteX186" fmla="*/ 385763 w 2333625"/>
                <a:gd name="connsiteY186" fmla="*/ 3949291 h 6456362"/>
                <a:gd name="connsiteX187" fmla="*/ 363538 w 2333625"/>
                <a:gd name="connsiteY187" fmla="*/ 3961989 h 6456362"/>
                <a:gd name="connsiteX188" fmla="*/ 340519 w 2333625"/>
                <a:gd name="connsiteY188" fmla="*/ 3972306 h 6456362"/>
                <a:gd name="connsiteX189" fmla="*/ 315119 w 2333625"/>
                <a:gd name="connsiteY189" fmla="*/ 3980242 h 6456362"/>
                <a:gd name="connsiteX190" fmla="*/ 303213 w 2333625"/>
                <a:gd name="connsiteY190" fmla="*/ 3982623 h 6456362"/>
                <a:gd name="connsiteX191" fmla="*/ 289719 w 2333625"/>
                <a:gd name="connsiteY191" fmla="*/ 3985004 h 6456362"/>
                <a:gd name="connsiteX192" fmla="*/ 277812 w 2333625"/>
                <a:gd name="connsiteY192" fmla="*/ 3986591 h 6456362"/>
                <a:gd name="connsiteX193" fmla="*/ 265112 w 2333625"/>
                <a:gd name="connsiteY193" fmla="*/ 3988179 h 6456362"/>
                <a:gd name="connsiteX194" fmla="*/ 251619 w 2333625"/>
                <a:gd name="connsiteY194" fmla="*/ 3988179 h 6456362"/>
                <a:gd name="connsiteX195" fmla="*/ 238125 w 2333625"/>
                <a:gd name="connsiteY195" fmla="*/ 3988179 h 6456362"/>
                <a:gd name="connsiteX196" fmla="*/ 225425 w 2333625"/>
                <a:gd name="connsiteY196" fmla="*/ 3986591 h 6456362"/>
                <a:gd name="connsiteX197" fmla="*/ 211931 w 2333625"/>
                <a:gd name="connsiteY197" fmla="*/ 3985004 h 6456362"/>
                <a:gd name="connsiteX198" fmla="*/ 197644 w 2333625"/>
                <a:gd name="connsiteY198" fmla="*/ 3982623 h 6456362"/>
                <a:gd name="connsiteX199" fmla="*/ 184944 w 2333625"/>
                <a:gd name="connsiteY199" fmla="*/ 3979449 h 6456362"/>
                <a:gd name="connsiteX200" fmla="*/ 162719 w 2333625"/>
                <a:gd name="connsiteY200" fmla="*/ 3971512 h 6456362"/>
                <a:gd name="connsiteX201" fmla="*/ 140494 w 2333625"/>
                <a:gd name="connsiteY201" fmla="*/ 3961989 h 6456362"/>
                <a:gd name="connsiteX202" fmla="*/ 120650 w 2333625"/>
                <a:gd name="connsiteY202" fmla="*/ 3950878 h 6456362"/>
                <a:gd name="connsiteX203" fmla="*/ 100806 w 2333625"/>
                <a:gd name="connsiteY203" fmla="*/ 3938180 h 6456362"/>
                <a:gd name="connsiteX204" fmla="*/ 83344 w 2333625"/>
                <a:gd name="connsiteY204" fmla="*/ 3923101 h 6456362"/>
                <a:gd name="connsiteX205" fmla="*/ 68262 w 2333625"/>
                <a:gd name="connsiteY205" fmla="*/ 3908022 h 6456362"/>
                <a:gd name="connsiteX206" fmla="*/ 52387 w 2333625"/>
                <a:gd name="connsiteY206" fmla="*/ 3890562 h 6456362"/>
                <a:gd name="connsiteX207" fmla="*/ 39687 w 2333625"/>
                <a:gd name="connsiteY207" fmla="*/ 3872309 h 6456362"/>
                <a:gd name="connsiteX208" fmla="*/ 28575 w 2333625"/>
                <a:gd name="connsiteY208" fmla="*/ 3853262 h 6456362"/>
                <a:gd name="connsiteX209" fmla="*/ 19050 w 2333625"/>
                <a:gd name="connsiteY209" fmla="*/ 3831834 h 6456362"/>
                <a:gd name="connsiteX210" fmla="*/ 11112 w 2333625"/>
                <a:gd name="connsiteY210" fmla="*/ 3811200 h 6456362"/>
                <a:gd name="connsiteX211" fmla="*/ 5556 w 2333625"/>
                <a:gd name="connsiteY211" fmla="*/ 3788978 h 6456362"/>
                <a:gd name="connsiteX212" fmla="*/ 2381 w 2333625"/>
                <a:gd name="connsiteY212" fmla="*/ 3765963 h 6456362"/>
                <a:gd name="connsiteX213" fmla="*/ 0 w 2333625"/>
                <a:gd name="connsiteY213" fmla="*/ 3742948 h 6456362"/>
                <a:gd name="connsiteX214" fmla="*/ 794 w 2333625"/>
                <a:gd name="connsiteY214" fmla="*/ 3719932 h 6456362"/>
                <a:gd name="connsiteX215" fmla="*/ 3175 w 2333625"/>
                <a:gd name="connsiteY215" fmla="*/ 3696123 h 6456362"/>
                <a:gd name="connsiteX216" fmla="*/ 304006 w 2333625"/>
                <a:gd name="connsiteY216" fmla="*/ 1830304 h 6456362"/>
                <a:gd name="connsiteX217" fmla="*/ 308769 w 2333625"/>
                <a:gd name="connsiteY217" fmla="*/ 1807289 h 6456362"/>
                <a:gd name="connsiteX218" fmla="*/ 313531 w 2333625"/>
                <a:gd name="connsiteY218" fmla="*/ 1785861 h 6456362"/>
                <a:gd name="connsiteX219" fmla="*/ 318294 w 2333625"/>
                <a:gd name="connsiteY219" fmla="*/ 1764433 h 6456362"/>
                <a:gd name="connsiteX220" fmla="*/ 325437 w 2333625"/>
                <a:gd name="connsiteY220" fmla="*/ 1743005 h 6456362"/>
                <a:gd name="connsiteX221" fmla="*/ 332581 w 2333625"/>
                <a:gd name="connsiteY221" fmla="*/ 1721577 h 6456362"/>
                <a:gd name="connsiteX222" fmla="*/ 340519 w 2333625"/>
                <a:gd name="connsiteY222" fmla="*/ 1700942 h 6456362"/>
                <a:gd name="connsiteX223" fmla="*/ 349250 w 2333625"/>
                <a:gd name="connsiteY223" fmla="*/ 1681102 h 6456362"/>
                <a:gd name="connsiteX224" fmla="*/ 359569 w 2333625"/>
                <a:gd name="connsiteY224" fmla="*/ 1661261 h 6456362"/>
                <a:gd name="connsiteX225" fmla="*/ 369094 w 2333625"/>
                <a:gd name="connsiteY225" fmla="*/ 1641420 h 6456362"/>
                <a:gd name="connsiteX226" fmla="*/ 380206 w 2333625"/>
                <a:gd name="connsiteY226" fmla="*/ 1623167 h 6456362"/>
                <a:gd name="connsiteX227" fmla="*/ 391319 w 2333625"/>
                <a:gd name="connsiteY227" fmla="*/ 1604120 h 6456362"/>
                <a:gd name="connsiteX228" fmla="*/ 403225 w 2333625"/>
                <a:gd name="connsiteY228" fmla="*/ 1585866 h 6456362"/>
                <a:gd name="connsiteX229" fmla="*/ 416719 w 2333625"/>
                <a:gd name="connsiteY229" fmla="*/ 1567613 h 6456362"/>
                <a:gd name="connsiteX230" fmla="*/ 429419 w 2333625"/>
                <a:gd name="connsiteY230" fmla="*/ 1551740 h 6456362"/>
                <a:gd name="connsiteX231" fmla="*/ 443706 w 2333625"/>
                <a:gd name="connsiteY231" fmla="*/ 1535074 h 6456362"/>
                <a:gd name="connsiteX232" fmla="*/ 459581 w 2333625"/>
                <a:gd name="connsiteY232" fmla="*/ 1518408 h 6456362"/>
                <a:gd name="connsiteX233" fmla="*/ 474663 w 2333625"/>
                <a:gd name="connsiteY233" fmla="*/ 1503329 h 6456362"/>
                <a:gd name="connsiteX234" fmla="*/ 489744 w 2333625"/>
                <a:gd name="connsiteY234" fmla="*/ 1487457 h 6456362"/>
                <a:gd name="connsiteX235" fmla="*/ 506413 w 2333625"/>
                <a:gd name="connsiteY235" fmla="*/ 1473171 h 6456362"/>
                <a:gd name="connsiteX236" fmla="*/ 523081 w 2333625"/>
                <a:gd name="connsiteY236" fmla="*/ 1460473 h 6456362"/>
                <a:gd name="connsiteX237" fmla="*/ 540544 w 2333625"/>
                <a:gd name="connsiteY237" fmla="*/ 1446981 h 6456362"/>
                <a:gd name="connsiteX238" fmla="*/ 558006 w 2333625"/>
                <a:gd name="connsiteY238" fmla="*/ 1435077 h 6456362"/>
                <a:gd name="connsiteX239" fmla="*/ 577056 w 2333625"/>
                <a:gd name="connsiteY239" fmla="*/ 1423173 h 6456362"/>
                <a:gd name="connsiteX240" fmla="*/ 595313 w 2333625"/>
                <a:gd name="connsiteY240" fmla="*/ 1412062 h 6456362"/>
                <a:gd name="connsiteX241" fmla="*/ 615156 w 2333625"/>
                <a:gd name="connsiteY241" fmla="*/ 1400951 h 6456362"/>
                <a:gd name="connsiteX242" fmla="*/ 635000 w 2333625"/>
                <a:gd name="connsiteY242" fmla="*/ 1391428 h 6456362"/>
                <a:gd name="connsiteX243" fmla="*/ 654844 w 2333625"/>
                <a:gd name="connsiteY243" fmla="*/ 1382698 h 6456362"/>
                <a:gd name="connsiteX244" fmla="*/ 675481 w 2333625"/>
                <a:gd name="connsiteY244" fmla="*/ 1373174 h 6456362"/>
                <a:gd name="connsiteX245" fmla="*/ 696913 w 2333625"/>
                <a:gd name="connsiteY245" fmla="*/ 1366825 h 6456362"/>
                <a:gd name="connsiteX246" fmla="*/ 718344 w 2333625"/>
                <a:gd name="connsiteY246" fmla="*/ 1358889 h 6456362"/>
                <a:gd name="connsiteX247" fmla="*/ 740569 w 2333625"/>
                <a:gd name="connsiteY247" fmla="*/ 1354127 h 6456362"/>
                <a:gd name="connsiteX248" fmla="*/ 762794 w 2333625"/>
                <a:gd name="connsiteY248" fmla="*/ 1348572 h 6456362"/>
                <a:gd name="connsiteX249" fmla="*/ 1457276 w 2333625"/>
                <a:gd name="connsiteY249" fmla="*/ 0 h 6456362"/>
                <a:gd name="connsiteX250" fmla="*/ 2022476 w 2333625"/>
                <a:gd name="connsiteY250" fmla="*/ 565200 h 6456362"/>
                <a:gd name="connsiteX251" fmla="*/ 1457276 w 2333625"/>
                <a:gd name="connsiteY251" fmla="*/ 1130400 h 6456362"/>
                <a:gd name="connsiteX252" fmla="*/ 892076 w 2333625"/>
                <a:gd name="connsiteY252" fmla="*/ 565200 h 6456362"/>
                <a:gd name="connsiteX253" fmla="*/ 1457276 w 2333625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3625" h="6456362">
                  <a:moveTo>
                    <a:pt x="1045369" y="1287462"/>
                  </a:moveTo>
                  <a:lnTo>
                    <a:pt x="1260475" y="2108074"/>
                  </a:lnTo>
                  <a:lnTo>
                    <a:pt x="1377156" y="1538249"/>
                  </a:lnTo>
                  <a:lnTo>
                    <a:pt x="1262856" y="1424760"/>
                  </a:lnTo>
                  <a:lnTo>
                    <a:pt x="1391444" y="1296986"/>
                  </a:lnTo>
                  <a:lnTo>
                    <a:pt x="1458119" y="1296986"/>
                  </a:lnTo>
                  <a:lnTo>
                    <a:pt x="1524794" y="1296986"/>
                  </a:lnTo>
                  <a:lnTo>
                    <a:pt x="1652588" y="1424760"/>
                  </a:lnTo>
                  <a:lnTo>
                    <a:pt x="1539081" y="1538249"/>
                  </a:lnTo>
                  <a:lnTo>
                    <a:pt x="1655763" y="2108074"/>
                  </a:lnTo>
                  <a:lnTo>
                    <a:pt x="1871663" y="1287462"/>
                  </a:lnTo>
                  <a:lnTo>
                    <a:pt x="2153444" y="1348572"/>
                  </a:lnTo>
                  <a:lnTo>
                    <a:pt x="2170113" y="1354127"/>
                  </a:lnTo>
                  <a:lnTo>
                    <a:pt x="2186781" y="1358095"/>
                  </a:lnTo>
                  <a:lnTo>
                    <a:pt x="2175669" y="1393015"/>
                  </a:lnTo>
                  <a:lnTo>
                    <a:pt x="2166144" y="1429522"/>
                  </a:lnTo>
                  <a:lnTo>
                    <a:pt x="2156619" y="1466029"/>
                  </a:lnTo>
                  <a:lnTo>
                    <a:pt x="2150269" y="1501742"/>
                  </a:lnTo>
                  <a:lnTo>
                    <a:pt x="1829594" y="3485018"/>
                  </a:lnTo>
                  <a:lnTo>
                    <a:pt x="1826419" y="3508827"/>
                  </a:lnTo>
                  <a:lnTo>
                    <a:pt x="1824038" y="3533430"/>
                  </a:lnTo>
                  <a:lnTo>
                    <a:pt x="1824038" y="3557239"/>
                  </a:lnTo>
                  <a:lnTo>
                    <a:pt x="1824038" y="3581841"/>
                  </a:lnTo>
                  <a:lnTo>
                    <a:pt x="1824831" y="3604856"/>
                  </a:lnTo>
                  <a:lnTo>
                    <a:pt x="1827213" y="3628665"/>
                  </a:lnTo>
                  <a:lnTo>
                    <a:pt x="1830388" y="3651680"/>
                  </a:lnTo>
                  <a:lnTo>
                    <a:pt x="1835150" y="3674696"/>
                  </a:lnTo>
                  <a:lnTo>
                    <a:pt x="1840706" y="3696917"/>
                  </a:lnTo>
                  <a:lnTo>
                    <a:pt x="1846263" y="3719932"/>
                  </a:lnTo>
                  <a:lnTo>
                    <a:pt x="1853406" y="3742154"/>
                  </a:lnTo>
                  <a:lnTo>
                    <a:pt x="1862138" y="3762788"/>
                  </a:lnTo>
                  <a:lnTo>
                    <a:pt x="1871663" y="3783423"/>
                  </a:lnTo>
                  <a:lnTo>
                    <a:pt x="1881188" y="3804851"/>
                  </a:lnTo>
                  <a:lnTo>
                    <a:pt x="1893094" y="3825485"/>
                  </a:lnTo>
                  <a:lnTo>
                    <a:pt x="1904206" y="3845326"/>
                  </a:lnTo>
                  <a:lnTo>
                    <a:pt x="1917700" y="3863579"/>
                  </a:lnTo>
                  <a:lnTo>
                    <a:pt x="1931988" y="3882626"/>
                  </a:lnTo>
                  <a:lnTo>
                    <a:pt x="1946275" y="3900086"/>
                  </a:lnTo>
                  <a:lnTo>
                    <a:pt x="1961356" y="3917546"/>
                  </a:lnTo>
                  <a:lnTo>
                    <a:pt x="1976438" y="3934212"/>
                  </a:lnTo>
                  <a:lnTo>
                    <a:pt x="1994694" y="3949291"/>
                  </a:lnTo>
                  <a:lnTo>
                    <a:pt x="2012156" y="3965163"/>
                  </a:lnTo>
                  <a:lnTo>
                    <a:pt x="2030413" y="3979449"/>
                  </a:lnTo>
                  <a:lnTo>
                    <a:pt x="2049463" y="3992147"/>
                  </a:lnTo>
                  <a:lnTo>
                    <a:pt x="2069306" y="4005638"/>
                  </a:lnTo>
                  <a:lnTo>
                    <a:pt x="2089944" y="4017543"/>
                  </a:lnTo>
                  <a:lnTo>
                    <a:pt x="2110581" y="4028654"/>
                  </a:lnTo>
                  <a:lnTo>
                    <a:pt x="2132013" y="4038177"/>
                  </a:lnTo>
                  <a:lnTo>
                    <a:pt x="2155031" y="4047701"/>
                  </a:lnTo>
                  <a:lnTo>
                    <a:pt x="2178050" y="4056431"/>
                  </a:lnTo>
                  <a:lnTo>
                    <a:pt x="2201069" y="4062780"/>
                  </a:lnTo>
                  <a:lnTo>
                    <a:pt x="2201863" y="4062780"/>
                  </a:lnTo>
                  <a:lnTo>
                    <a:pt x="2332831" y="6119070"/>
                  </a:lnTo>
                  <a:lnTo>
                    <a:pt x="2333625" y="6136530"/>
                  </a:lnTo>
                  <a:lnTo>
                    <a:pt x="2332831" y="6153196"/>
                  </a:lnTo>
                  <a:lnTo>
                    <a:pt x="2332038" y="6169862"/>
                  </a:lnTo>
                  <a:lnTo>
                    <a:pt x="2330450" y="6185735"/>
                  </a:lnTo>
                  <a:lnTo>
                    <a:pt x="2327275" y="6202401"/>
                  </a:lnTo>
                  <a:lnTo>
                    <a:pt x="2324100" y="6218273"/>
                  </a:lnTo>
                  <a:lnTo>
                    <a:pt x="2319338" y="6234146"/>
                  </a:lnTo>
                  <a:lnTo>
                    <a:pt x="2313781" y="6248431"/>
                  </a:lnTo>
                  <a:lnTo>
                    <a:pt x="2308225" y="6264304"/>
                  </a:lnTo>
                  <a:lnTo>
                    <a:pt x="2301875" y="6278589"/>
                  </a:lnTo>
                  <a:lnTo>
                    <a:pt x="2293938" y="6292875"/>
                  </a:lnTo>
                  <a:lnTo>
                    <a:pt x="2286794" y="6305573"/>
                  </a:lnTo>
                  <a:lnTo>
                    <a:pt x="2278063" y="6319065"/>
                  </a:lnTo>
                  <a:lnTo>
                    <a:pt x="2267744" y="6332556"/>
                  </a:lnTo>
                  <a:lnTo>
                    <a:pt x="2258219" y="6344461"/>
                  </a:lnTo>
                  <a:lnTo>
                    <a:pt x="2247900" y="6356365"/>
                  </a:lnTo>
                  <a:lnTo>
                    <a:pt x="2237581" y="6367475"/>
                  </a:lnTo>
                  <a:lnTo>
                    <a:pt x="2224881" y="6378587"/>
                  </a:lnTo>
                  <a:lnTo>
                    <a:pt x="2212975" y="6388110"/>
                  </a:lnTo>
                  <a:lnTo>
                    <a:pt x="2199481" y="6398427"/>
                  </a:lnTo>
                  <a:lnTo>
                    <a:pt x="2186781" y="6407157"/>
                  </a:lnTo>
                  <a:lnTo>
                    <a:pt x="2173288" y="6414299"/>
                  </a:lnTo>
                  <a:lnTo>
                    <a:pt x="2159000" y="6422236"/>
                  </a:lnTo>
                  <a:lnTo>
                    <a:pt x="2144713" y="6428585"/>
                  </a:lnTo>
                  <a:lnTo>
                    <a:pt x="2130425" y="6435727"/>
                  </a:lnTo>
                  <a:lnTo>
                    <a:pt x="2115344" y="6441283"/>
                  </a:lnTo>
                  <a:lnTo>
                    <a:pt x="2099469" y="6445251"/>
                  </a:lnTo>
                  <a:lnTo>
                    <a:pt x="2083594" y="6450013"/>
                  </a:lnTo>
                  <a:lnTo>
                    <a:pt x="2066925" y="6451600"/>
                  </a:lnTo>
                  <a:lnTo>
                    <a:pt x="2050256" y="6453981"/>
                  </a:lnTo>
                  <a:lnTo>
                    <a:pt x="2033588" y="6455569"/>
                  </a:lnTo>
                  <a:lnTo>
                    <a:pt x="2017713" y="6456362"/>
                  </a:lnTo>
                  <a:lnTo>
                    <a:pt x="2001838" y="6456362"/>
                  </a:lnTo>
                  <a:lnTo>
                    <a:pt x="1986756" y="6455569"/>
                  </a:lnTo>
                  <a:lnTo>
                    <a:pt x="1972469" y="6453187"/>
                  </a:lnTo>
                  <a:lnTo>
                    <a:pt x="1957388" y="6450807"/>
                  </a:lnTo>
                  <a:lnTo>
                    <a:pt x="1943100" y="6447632"/>
                  </a:lnTo>
                  <a:lnTo>
                    <a:pt x="1929606" y="6444457"/>
                  </a:lnTo>
                  <a:lnTo>
                    <a:pt x="1915319" y="6439696"/>
                  </a:lnTo>
                  <a:lnTo>
                    <a:pt x="1901825" y="6434141"/>
                  </a:lnTo>
                  <a:lnTo>
                    <a:pt x="1875631" y="6423029"/>
                  </a:lnTo>
                  <a:lnTo>
                    <a:pt x="1850231" y="6408745"/>
                  </a:lnTo>
                  <a:lnTo>
                    <a:pt x="1827213" y="6392871"/>
                  </a:lnTo>
                  <a:lnTo>
                    <a:pt x="1804988" y="6375412"/>
                  </a:lnTo>
                  <a:lnTo>
                    <a:pt x="1784350" y="6355571"/>
                  </a:lnTo>
                  <a:lnTo>
                    <a:pt x="1766094" y="6333349"/>
                  </a:lnTo>
                  <a:lnTo>
                    <a:pt x="1749425" y="6309541"/>
                  </a:lnTo>
                  <a:lnTo>
                    <a:pt x="1735138" y="6284939"/>
                  </a:lnTo>
                  <a:lnTo>
                    <a:pt x="1729581" y="6271447"/>
                  </a:lnTo>
                  <a:lnTo>
                    <a:pt x="1723231" y="6258749"/>
                  </a:lnTo>
                  <a:lnTo>
                    <a:pt x="1718469" y="6244463"/>
                  </a:lnTo>
                  <a:lnTo>
                    <a:pt x="1714500" y="6230971"/>
                  </a:lnTo>
                  <a:lnTo>
                    <a:pt x="1709738" y="6216687"/>
                  </a:lnTo>
                  <a:lnTo>
                    <a:pt x="1706563" y="6202401"/>
                  </a:lnTo>
                  <a:lnTo>
                    <a:pt x="1704181" y="6187322"/>
                  </a:lnTo>
                  <a:lnTo>
                    <a:pt x="1701800" y="6171449"/>
                  </a:lnTo>
                  <a:lnTo>
                    <a:pt x="1458119" y="3814374"/>
                  </a:lnTo>
                  <a:lnTo>
                    <a:pt x="1212850" y="6171449"/>
                  </a:lnTo>
                  <a:lnTo>
                    <a:pt x="1212056" y="6187322"/>
                  </a:lnTo>
                  <a:lnTo>
                    <a:pt x="1208881" y="6202401"/>
                  </a:lnTo>
                  <a:lnTo>
                    <a:pt x="1205706" y="6216687"/>
                  </a:lnTo>
                  <a:lnTo>
                    <a:pt x="1201738" y="6230971"/>
                  </a:lnTo>
                  <a:lnTo>
                    <a:pt x="1197769" y="6244463"/>
                  </a:lnTo>
                  <a:lnTo>
                    <a:pt x="1192213" y="6258749"/>
                  </a:lnTo>
                  <a:lnTo>
                    <a:pt x="1186656" y="6271447"/>
                  </a:lnTo>
                  <a:lnTo>
                    <a:pt x="1180306" y="6284939"/>
                  </a:lnTo>
                  <a:lnTo>
                    <a:pt x="1166019" y="6309541"/>
                  </a:lnTo>
                  <a:lnTo>
                    <a:pt x="1149350" y="6333349"/>
                  </a:lnTo>
                  <a:lnTo>
                    <a:pt x="1130300" y="6355571"/>
                  </a:lnTo>
                  <a:lnTo>
                    <a:pt x="1111250" y="6375412"/>
                  </a:lnTo>
                  <a:lnTo>
                    <a:pt x="1089025" y="6392871"/>
                  </a:lnTo>
                  <a:lnTo>
                    <a:pt x="1064419" y="6408745"/>
                  </a:lnTo>
                  <a:lnTo>
                    <a:pt x="1040606" y="6423029"/>
                  </a:lnTo>
                  <a:lnTo>
                    <a:pt x="1014413" y="6434141"/>
                  </a:lnTo>
                  <a:lnTo>
                    <a:pt x="1000125" y="6439696"/>
                  </a:lnTo>
                  <a:lnTo>
                    <a:pt x="986631" y="6444457"/>
                  </a:lnTo>
                  <a:lnTo>
                    <a:pt x="972344" y="6447632"/>
                  </a:lnTo>
                  <a:lnTo>
                    <a:pt x="958056" y="6450807"/>
                  </a:lnTo>
                  <a:lnTo>
                    <a:pt x="943769" y="6453187"/>
                  </a:lnTo>
                  <a:lnTo>
                    <a:pt x="928688" y="6455569"/>
                  </a:lnTo>
                  <a:lnTo>
                    <a:pt x="914400" y="6456362"/>
                  </a:lnTo>
                  <a:lnTo>
                    <a:pt x="898525" y="6456362"/>
                  </a:lnTo>
                  <a:lnTo>
                    <a:pt x="881063" y="6455569"/>
                  </a:lnTo>
                  <a:lnTo>
                    <a:pt x="864394" y="6453981"/>
                  </a:lnTo>
                  <a:lnTo>
                    <a:pt x="848519" y="6451600"/>
                  </a:lnTo>
                  <a:lnTo>
                    <a:pt x="831850" y="6450013"/>
                  </a:lnTo>
                  <a:lnTo>
                    <a:pt x="816769" y="6445251"/>
                  </a:lnTo>
                  <a:lnTo>
                    <a:pt x="800894" y="6441283"/>
                  </a:lnTo>
                  <a:lnTo>
                    <a:pt x="785813" y="6435727"/>
                  </a:lnTo>
                  <a:lnTo>
                    <a:pt x="769938" y="6428585"/>
                  </a:lnTo>
                  <a:lnTo>
                    <a:pt x="755650" y="6422236"/>
                  </a:lnTo>
                  <a:lnTo>
                    <a:pt x="741363" y="6414299"/>
                  </a:lnTo>
                  <a:lnTo>
                    <a:pt x="728663" y="6407157"/>
                  </a:lnTo>
                  <a:lnTo>
                    <a:pt x="715169" y="6398427"/>
                  </a:lnTo>
                  <a:lnTo>
                    <a:pt x="702469" y="6388110"/>
                  </a:lnTo>
                  <a:lnTo>
                    <a:pt x="689769" y="6378587"/>
                  </a:lnTo>
                  <a:lnTo>
                    <a:pt x="679450" y="6367475"/>
                  </a:lnTo>
                  <a:lnTo>
                    <a:pt x="668338" y="6356365"/>
                  </a:lnTo>
                  <a:lnTo>
                    <a:pt x="657225" y="6344461"/>
                  </a:lnTo>
                  <a:lnTo>
                    <a:pt x="646906" y="6332556"/>
                  </a:lnTo>
                  <a:lnTo>
                    <a:pt x="638175" y="6319065"/>
                  </a:lnTo>
                  <a:lnTo>
                    <a:pt x="629444" y="6305573"/>
                  </a:lnTo>
                  <a:lnTo>
                    <a:pt x="622300" y="6292875"/>
                  </a:lnTo>
                  <a:lnTo>
                    <a:pt x="614363" y="6278589"/>
                  </a:lnTo>
                  <a:lnTo>
                    <a:pt x="608012" y="6264304"/>
                  </a:lnTo>
                  <a:lnTo>
                    <a:pt x="600869" y="6248431"/>
                  </a:lnTo>
                  <a:lnTo>
                    <a:pt x="596900" y="6234146"/>
                  </a:lnTo>
                  <a:lnTo>
                    <a:pt x="592137" y="6218273"/>
                  </a:lnTo>
                  <a:lnTo>
                    <a:pt x="588169" y="6202401"/>
                  </a:lnTo>
                  <a:lnTo>
                    <a:pt x="585788" y="6185735"/>
                  </a:lnTo>
                  <a:lnTo>
                    <a:pt x="583406" y="6169862"/>
                  </a:lnTo>
                  <a:lnTo>
                    <a:pt x="582613" y="6153196"/>
                  </a:lnTo>
                  <a:lnTo>
                    <a:pt x="582613" y="6136530"/>
                  </a:lnTo>
                  <a:lnTo>
                    <a:pt x="582613" y="6119070"/>
                  </a:lnTo>
                  <a:lnTo>
                    <a:pt x="746125" y="3549302"/>
                  </a:lnTo>
                  <a:lnTo>
                    <a:pt x="749300" y="3496129"/>
                  </a:lnTo>
                  <a:lnTo>
                    <a:pt x="750888" y="3440575"/>
                  </a:lnTo>
                  <a:lnTo>
                    <a:pt x="750888" y="3387402"/>
                  </a:lnTo>
                  <a:lnTo>
                    <a:pt x="749300" y="3331848"/>
                  </a:lnTo>
                  <a:lnTo>
                    <a:pt x="723900" y="2545363"/>
                  </a:lnTo>
                  <a:lnTo>
                    <a:pt x="500063" y="3781835"/>
                  </a:lnTo>
                  <a:lnTo>
                    <a:pt x="496888" y="3794533"/>
                  </a:lnTo>
                  <a:lnTo>
                    <a:pt x="493713" y="3808025"/>
                  </a:lnTo>
                  <a:lnTo>
                    <a:pt x="488950" y="3820723"/>
                  </a:lnTo>
                  <a:lnTo>
                    <a:pt x="484188" y="3833421"/>
                  </a:lnTo>
                  <a:lnTo>
                    <a:pt x="479425" y="3845326"/>
                  </a:lnTo>
                  <a:lnTo>
                    <a:pt x="473869" y="3857230"/>
                  </a:lnTo>
                  <a:lnTo>
                    <a:pt x="466725" y="3868341"/>
                  </a:lnTo>
                  <a:lnTo>
                    <a:pt x="459581" y="3879452"/>
                  </a:lnTo>
                  <a:lnTo>
                    <a:pt x="451644" y="3888975"/>
                  </a:lnTo>
                  <a:lnTo>
                    <a:pt x="443706" y="3900086"/>
                  </a:lnTo>
                  <a:lnTo>
                    <a:pt x="426244" y="3917546"/>
                  </a:lnTo>
                  <a:lnTo>
                    <a:pt x="406400" y="3935006"/>
                  </a:lnTo>
                  <a:lnTo>
                    <a:pt x="385763" y="3949291"/>
                  </a:lnTo>
                  <a:lnTo>
                    <a:pt x="363538" y="3961989"/>
                  </a:lnTo>
                  <a:lnTo>
                    <a:pt x="340519" y="3972306"/>
                  </a:lnTo>
                  <a:lnTo>
                    <a:pt x="315119" y="3980242"/>
                  </a:lnTo>
                  <a:lnTo>
                    <a:pt x="303213" y="3982623"/>
                  </a:lnTo>
                  <a:lnTo>
                    <a:pt x="289719" y="3985004"/>
                  </a:lnTo>
                  <a:lnTo>
                    <a:pt x="277812" y="3986591"/>
                  </a:lnTo>
                  <a:lnTo>
                    <a:pt x="265112" y="3988179"/>
                  </a:lnTo>
                  <a:lnTo>
                    <a:pt x="251619" y="3988179"/>
                  </a:lnTo>
                  <a:lnTo>
                    <a:pt x="238125" y="3988179"/>
                  </a:lnTo>
                  <a:lnTo>
                    <a:pt x="225425" y="3986591"/>
                  </a:lnTo>
                  <a:lnTo>
                    <a:pt x="211931" y="3985004"/>
                  </a:lnTo>
                  <a:lnTo>
                    <a:pt x="197644" y="3982623"/>
                  </a:lnTo>
                  <a:lnTo>
                    <a:pt x="184944" y="3979449"/>
                  </a:lnTo>
                  <a:lnTo>
                    <a:pt x="162719" y="3971512"/>
                  </a:lnTo>
                  <a:lnTo>
                    <a:pt x="140494" y="3961989"/>
                  </a:lnTo>
                  <a:lnTo>
                    <a:pt x="120650" y="3950878"/>
                  </a:lnTo>
                  <a:lnTo>
                    <a:pt x="100806" y="3938180"/>
                  </a:lnTo>
                  <a:lnTo>
                    <a:pt x="83344" y="3923101"/>
                  </a:lnTo>
                  <a:lnTo>
                    <a:pt x="68262" y="3908022"/>
                  </a:lnTo>
                  <a:lnTo>
                    <a:pt x="52387" y="3890562"/>
                  </a:lnTo>
                  <a:lnTo>
                    <a:pt x="39687" y="3872309"/>
                  </a:lnTo>
                  <a:lnTo>
                    <a:pt x="28575" y="3853262"/>
                  </a:lnTo>
                  <a:lnTo>
                    <a:pt x="19050" y="3831834"/>
                  </a:lnTo>
                  <a:lnTo>
                    <a:pt x="11112" y="3811200"/>
                  </a:lnTo>
                  <a:lnTo>
                    <a:pt x="5556" y="3788978"/>
                  </a:lnTo>
                  <a:lnTo>
                    <a:pt x="2381" y="3765963"/>
                  </a:lnTo>
                  <a:lnTo>
                    <a:pt x="0" y="3742948"/>
                  </a:lnTo>
                  <a:lnTo>
                    <a:pt x="794" y="3719932"/>
                  </a:lnTo>
                  <a:lnTo>
                    <a:pt x="3175" y="3696123"/>
                  </a:lnTo>
                  <a:lnTo>
                    <a:pt x="304006" y="1830304"/>
                  </a:lnTo>
                  <a:lnTo>
                    <a:pt x="308769" y="1807289"/>
                  </a:lnTo>
                  <a:lnTo>
                    <a:pt x="313531" y="1785861"/>
                  </a:lnTo>
                  <a:lnTo>
                    <a:pt x="318294" y="1764433"/>
                  </a:lnTo>
                  <a:lnTo>
                    <a:pt x="325437" y="1743005"/>
                  </a:lnTo>
                  <a:lnTo>
                    <a:pt x="332581" y="1721577"/>
                  </a:lnTo>
                  <a:lnTo>
                    <a:pt x="340519" y="1700942"/>
                  </a:lnTo>
                  <a:lnTo>
                    <a:pt x="349250" y="1681102"/>
                  </a:lnTo>
                  <a:lnTo>
                    <a:pt x="359569" y="1661261"/>
                  </a:lnTo>
                  <a:lnTo>
                    <a:pt x="369094" y="1641420"/>
                  </a:lnTo>
                  <a:lnTo>
                    <a:pt x="380206" y="1623167"/>
                  </a:lnTo>
                  <a:lnTo>
                    <a:pt x="391319" y="1604120"/>
                  </a:lnTo>
                  <a:lnTo>
                    <a:pt x="403225" y="1585866"/>
                  </a:lnTo>
                  <a:lnTo>
                    <a:pt x="416719" y="1567613"/>
                  </a:lnTo>
                  <a:lnTo>
                    <a:pt x="429419" y="1551740"/>
                  </a:lnTo>
                  <a:lnTo>
                    <a:pt x="443706" y="1535074"/>
                  </a:lnTo>
                  <a:lnTo>
                    <a:pt x="459581" y="1518408"/>
                  </a:lnTo>
                  <a:lnTo>
                    <a:pt x="474663" y="1503329"/>
                  </a:lnTo>
                  <a:lnTo>
                    <a:pt x="489744" y="1487457"/>
                  </a:lnTo>
                  <a:lnTo>
                    <a:pt x="506413" y="1473171"/>
                  </a:lnTo>
                  <a:lnTo>
                    <a:pt x="523081" y="1460473"/>
                  </a:lnTo>
                  <a:lnTo>
                    <a:pt x="540544" y="1446981"/>
                  </a:lnTo>
                  <a:lnTo>
                    <a:pt x="558006" y="1435077"/>
                  </a:lnTo>
                  <a:lnTo>
                    <a:pt x="577056" y="1423173"/>
                  </a:lnTo>
                  <a:lnTo>
                    <a:pt x="595313" y="1412062"/>
                  </a:lnTo>
                  <a:lnTo>
                    <a:pt x="615156" y="1400951"/>
                  </a:lnTo>
                  <a:lnTo>
                    <a:pt x="635000" y="1391428"/>
                  </a:lnTo>
                  <a:lnTo>
                    <a:pt x="654844" y="1382698"/>
                  </a:lnTo>
                  <a:lnTo>
                    <a:pt x="675481" y="1373174"/>
                  </a:lnTo>
                  <a:lnTo>
                    <a:pt x="696913" y="1366825"/>
                  </a:lnTo>
                  <a:lnTo>
                    <a:pt x="718344" y="1358889"/>
                  </a:lnTo>
                  <a:lnTo>
                    <a:pt x="740569" y="1354127"/>
                  </a:lnTo>
                  <a:lnTo>
                    <a:pt x="762794" y="1348572"/>
                  </a:lnTo>
                  <a:close/>
                  <a:moveTo>
                    <a:pt x="1457276" y="0"/>
                  </a:moveTo>
                  <a:cubicBezTo>
                    <a:pt x="1769427" y="0"/>
                    <a:pt x="2022476" y="253049"/>
                    <a:pt x="2022476" y="565200"/>
                  </a:cubicBezTo>
                  <a:cubicBezTo>
                    <a:pt x="2022476" y="877351"/>
                    <a:pt x="1769427" y="1130400"/>
                    <a:pt x="1457276" y="1130400"/>
                  </a:cubicBezTo>
                  <a:cubicBezTo>
                    <a:pt x="1145125" y="1130400"/>
                    <a:pt x="892076" y="877351"/>
                    <a:pt x="892076" y="565200"/>
                  </a:cubicBezTo>
                  <a:cubicBezTo>
                    <a:pt x="892076" y="253049"/>
                    <a:pt x="1145125" y="0"/>
                    <a:pt x="14572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latin typeface="FZHei-B01S" panose="02010601030101010101" pitchFamily="2" charset="-122"/>
                <a:ea typeface="FZHei-B01S" panose="02010601030101010101" pitchFamily="2" charset="-122"/>
                <a:cs typeface="+mn-ea"/>
                <a:sym typeface="FZHei-B01S" panose="02010601030101010101" pitchFamily="2" charset="-122"/>
              </a:endParaRPr>
            </a:p>
          </p:txBody>
        </p:sp>
        <p:sp>
          <p:nvSpPr>
            <p:cNvPr id="8" name="任意多边形 9"/>
            <p:cNvSpPr/>
            <p:nvPr/>
          </p:nvSpPr>
          <p:spPr>
            <a:xfrm>
              <a:off x="12316201" y="3128963"/>
              <a:ext cx="2332038" cy="6456362"/>
            </a:xfrm>
            <a:custGeom>
              <a:avLst/>
              <a:gdLst>
                <a:gd name="connsiteX0" fmla="*/ 461806 w 2332038"/>
                <a:gd name="connsiteY0" fmla="*/ 1287462 h 6456362"/>
                <a:gd name="connsiteX1" fmla="*/ 677632 w 2332038"/>
                <a:gd name="connsiteY1" fmla="*/ 2108074 h 6456362"/>
                <a:gd name="connsiteX2" fmla="*/ 794274 w 2332038"/>
                <a:gd name="connsiteY2" fmla="*/ 1538249 h 6456362"/>
                <a:gd name="connsiteX3" fmla="*/ 680013 w 2332038"/>
                <a:gd name="connsiteY3" fmla="*/ 1424760 h 6456362"/>
                <a:gd name="connsiteX4" fmla="*/ 808556 w 2332038"/>
                <a:gd name="connsiteY4" fmla="*/ 1296986 h 6456362"/>
                <a:gd name="connsiteX5" fmla="*/ 875209 w 2332038"/>
                <a:gd name="connsiteY5" fmla="*/ 1296986 h 6456362"/>
                <a:gd name="connsiteX6" fmla="*/ 941861 w 2332038"/>
                <a:gd name="connsiteY6" fmla="*/ 1296986 h 6456362"/>
                <a:gd name="connsiteX7" fmla="*/ 1069611 w 2332038"/>
                <a:gd name="connsiteY7" fmla="*/ 1424760 h 6456362"/>
                <a:gd name="connsiteX8" fmla="*/ 956144 w 2332038"/>
                <a:gd name="connsiteY8" fmla="*/ 1538249 h 6456362"/>
                <a:gd name="connsiteX9" fmla="*/ 1072785 w 2332038"/>
                <a:gd name="connsiteY9" fmla="*/ 2108074 h 6456362"/>
                <a:gd name="connsiteX10" fmla="*/ 1287818 w 2332038"/>
                <a:gd name="connsiteY10" fmla="*/ 1287462 h 6456362"/>
                <a:gd name="connsiteX11" fmla="*/ 1570297 w 2332038"/>
                <a:gd name="connsiteY11" fmla="*/ 1348572 h 6456362"/>
                <a:gd name="connsiteX12" fmla="*/ 1592515 w 2332038"/>
                <a:gd name="connsiteY12" fmla="*/ 1354127 h 6456362"/>
                <a:gd name="connsiteX13" fmla="*/ 1614732 w 2332038"/>
                <a:gd name="connsiteY13" fmla="*/ 1358889 h 6456362"/>
                <a:gd name="connsiteX14" fmla="*/ 1635363 w 2332038"/>
                <a:gd name="connsiteY14" fmla="*/ 1366825 h 6456362"/>
                <a:gd name="connsiteX15" fmla="*/ 1657580 w 2332038"/>
                <a:gd name="connsiteY15" fmla="*/ 1373174 h 6456362"/>
                <a:gd name="connsiteX16" fmla="*/ 1677417 w 2332038"/>
                <a:gd name="connsiteY16" fmla="*/ 1382698 h 6456362"/>
                <a:gd name="connsiteX17" fmla="*/ 1698048 w 2332038"/>
                <a:gd name="connsiteY17" fmla="*/ 1391428 h 6456362"/>
                <a:gd name="connsiteX18" fmla="*/ 1717885 w 2332038"/>
                <a:gd name="connsiteY18" fmla="*/ 1400951 h 6456362"/>
                <a:gd name="connsiteX19" fmla="*/ 1736135 w 2332038"/>
                <a:gd name="connsiteY19" fmla="*/ 1412062 h 6456362"/>
                <a:gd name="connsiteX20" fmla="*/ 1755178 w 2332038"/>
                <a:gd name="connsiteY20" fmla="*/ 1423173 h 6456362"/>
                <a:gd name="connsiteX21" fmla="*/ 1773428 w 2332038"/>
                <a:gd name="connsiteY21" fmla="*/ 1435077 h 6456362"/>
                <a:gd name="connsiteX22" fmla="*/ 1792472 w 2332038"/>
                <a:gd name="connsiteY22" fmla="*/ 1446981 h 6456362"/>
                <a:gd name="connsiteX23" fmla="*/ 1809135 w 2332038"/>
                <a:gd name="connsiteY23" fmla="*/ 1460473 h 6456362"/>
                <a:gd name="connsiteX24" fmla="*/ 1826591 w 2332038"/>
                <a:gd name="connsiteY24" fmla="*/ 1473171 h 6456362"/>
                <a:gd name="connsiteX25" fmla="*/ 1843254 w 2332038"/>
                <a:gd name="connsiteY25" fmla="*/ 1487457 h 6456362"/>
                <a:gd name="connsiteX26" fmla="*/ 1858331 w 2332038"/>
                <a:gd name="connsiteY26" fmla="*/ 1503329 h 6456362"/>
                <a:gd name="connsiteX27" fmla="*/ 1873407 w 2332038"/>
                <a:gd name="connsiteY27" fmla="*/ 1518408 h 6456362"/>
                <a:gd name="connsiteX28" fmla="*/ 1887689 w 2332038"/>
                <a:gd name="connsiteY28" fmla="*/ 1535074 h 6456362"/>
                <a:gd name="connsiteX29" fmla="*/ 1901972 w 2332038"/>
                <a:gd name="connsiteY29" fmla="*/ 1551740 h 6456362"/>
                <a:gd name="connsiteX30" fmla="*/ 1916255 w 2332038"/>
                <a:gd name="connsiteY30" fmla="*/ 1567613 h 6456362"/>
                <a:gd name="connsiteX31" fmla="*/ 1928950 w 2332038"/>
                <a:gd name="connsiteY31" fmla="*/ 1585866 h 6456362"/>
                <a:gd name="connsiteX32" fmla="*/ 1940853 w 2332038"/>
                <a:gd name="connsiteY32" fmla="*/ 1604120 h 6456362"/>
                <a:gd name="connsiteX33" fmla="*/ 1952755 w 2332038"/>
                <a:gd name="connsiteY33" fmla="*/ 1623167 h 6456362"/>
                <a:gd name="connsiteX34" fmla="*/ 1963863 w 2332038"/>
                <a:gd name="connsiteY34" fmla="*/ 1641420 h 6456362"/>
                <a:gd name="connsiteX35" fmla="*/ 1973385 w 2332038"/>
                <a:gd name="connsiteY35" fmla="*/ 1661261 h 6456362"/>
                <a:gd name="connsiteX36" fmla="*/ 1983700 w 2332038"/>
                <a:gd name="connsiteY36" fmla="*/ 1681102 h 6456362"/>
                <a:gd name="connsiteX37" fmla="*/ 1990842 w 2332038"/>
                <a:gd name="connsiteY37" fmla="*/ 1700942 h 6456362"/>
                <a:gd name="connsiteX38" fmla="*/ 2000364 w 2332038"/>
                <a:gd name="connsiteY38" fmla="*/ 1721577 h 6456362"/>
                <a:gd name="connsiteX39" fmla="*/ 2006711 w 2332038"/>
                <a:gd name="connsiteY39" fmla="*/ 1743005 h 6456362"/>
                <a:gd name="connsiteX40" fmla="*/ 2013059 w 2332038"/>
                <a:gd name="connsiteY40" fmla="*/ 1764433 h 6456362"/>
                <a:gd name="connsiteX41" fmla="*/ 2018614 w 2332038"/>
                <a:gd name="connsiteY41" fmla="*/ 1785861 h 6456362"/>
                <a:gd name="connsiteX42" fmla="*/ 2024168 w 2332038"/>
                <a:gd name="connsiteY42" fmla="*/ 1807289 h 6456362"/>
                <a:gd name="connsiteX43" fmla="*/ 2027342 w 2332038"/>
                <a:gd name="connsiteY43" fmla="*/ 1830304 h 6456362"/>
                <a:gd name="connsiteX44" fmla="*/ 2329658 w 2332038"/>
                <a:gd name="connsiteY44" fmla="*/ 3696123 h 6456362"/>
                <a:gd name="connsiteX45" fmla="*/ 2332038 w 2332038"/>
                <a:gd name="connsiteY45" fmla="*/ 3719932 h 6456362"/>
                <a:gd name="connsiteX46" fmla="*/ 2332038 w 2332038"/>
                <a:gd name="connsiteY46" fmla="*/ 3742948 h 6456362"/>
                <a:gd name="connsiteX47" fmla="*/ 2330451 w 2332038"/>
                <a:gd name="connsiteY47" fmla="*/ 3765963 h 6456362"/>
                <a:gd name="connsiteX48" fmla="*/ 2326484 w 2332038"/>
                <a:gd name="connsiteY48" fmla="*/ 3788978 h 6456362"/>
                <a:gd name="connsiteX49" fmla="*/ 2320929 w 2332038"/>
                <a:gd name="connsiteY49" fmla="*/ 3811200 h 6456362"/>
                <a:gd name="connsiteX50" fmla="*/ 2312995 w 2332038"/>
                <a:gd name="connsiteY50" fmla="*/ 3831834 h 6456362"/>
                <a:gd name="connsiteX51" fmla="*/ 2304266 w 2332038"/>
                <a:gd name="connsiteY51" fmla="*/ 3853262 h 6456362"/>
                <a:gd name="connsiteX52" fmla="*/ 2292364 w 2332038"/>
                <a:gd name="connsiteY52" fmla="*/ 3872309 h 6456362"/>
                <a:gd name="connsiteX53" fmla="*/ 2278875 w 2332038"/>
                <a:gd name="connsiteY53" fmla="*/ 3890562 h 6456362"/>
                <a:gd name="connsiteX54" fmla="*/ 2264592 w 2332038"/>
                <a:gd name="connsiteY54" fmla="*/ 3908022 h 6456362"/>
                <a:gd name="connsiteX55" fmla="*/ 2247929 w 2332038"/>
                <a:gd name="connsiteY55" fmla="*/ 3923101 h 6456362"/>
                <a:gd name="connsiteX56" fmla="*/ 2230473 w 2332038"/>
                <a:gd name="connsiteY56" fmla="*/ 3938180 h 6456362"/>
                <a:gd name="connsiteX57" fmla="*/ 2212223 w 2332038"/>
                <a:gd name="connsiteY57" fmla="*/ 3950878 h 6456362"/>
                <a:gd name="connsiteX58" fmla="*/ 2192386 w 2332038"/>
                <a:gd name="connsiteY58" fmla="*/ 3961989 h 6456362"/>
                <a:gd name="connsiteX59" fmla="*/ 2170168 w 2332038"/>
                <a:gd name="connsiteY59" fmla="*/ 3971512 h 6456362"/>
                <a:gd name="connsiteX60" fmla="*/ 2147157 w 2332038"/>
                <a:gd name="connsiteY60" fmla="*/ 3979449 h 6456362"/>
                <a:gd name="connsiteX61" fmla="*/ 2133668 w 2332038"/>
                <a:gd name="connsiteY61" fmla="*/ 3982623 h 6456362"/>
                <a:gd name="connsiteX62" fmla="*/ 2120972 w 2332038"/>
                <a:gd name="connsiteY62" fmla="*/ 3985004 h 6456362"/>
                <a:gd name="connsiteX63" fmla="*/ 2107483 w 2332038"/>
                <a:gd name="connsiteY63" fmla="*/ 3986591 h 6456362"/>
                <a:gd name="connsiteX64" fmla="*/ 2094788 w 2332038"/>
                <a:gd name="connsiteY64" fmla="*/ 3988179 h 6456362"/>
                <a:gd name="connsiteX65" fmla="*/ 2081298 w 2332038"/>
                <a:gd name="connsiteY65" fmla="*/ 3988179 h 6456362"/>
                <a:gd name="connsiteX66" fmla="*/ 2067809 w 2332038"/>
                <a:gd name="connsiteY66" fmla="*/ 3988179 h 6456362"/>
                <a:gd name="connsiteX67" fmla="*/ 2055114 w 2332038"/>
                <a:gd name="connsiteY67" fmla="*/ 3986591 h 6456362"/>
                <a:gd name="connsiteX68" fmla="*/ 2041624 w 2332038"/>
                <a:gd name="connsiteY68" fmla="*/ 3985004 h 6456362"/>
                <a:gd name="connsiteX69" fmla="*/ 2029722 w 2332038"/>
                <a:gd name="connsiteY69" fmla="*/ 3982623 h 6456362"/>
                <a:gd name="connsiteX70" fmla="*/ 2016233 w 2332038"/>
                <a:gd name="connsiteY70" fmla="*/ 3980242 h 6456362"/>
                <a:gd name="connsiteX71" fmla="*/ 1992429 w 2332038"/>
                <a:gd name="connsiteY71" fmla="*/ 3972306 h 6456362"/>
                <a:gd name="connsiteX72" fmla="*/ 1969418 w 2332038"/>
                <a:gd name="connsiteY72" fmla="*/ 3961989 h 6456362"/>
                <a:gd name="connsiteX73" fmla="*/ 1946407 w 2332038"/>
                <a:gd name="connsiteY73" fmla="*/ 3949291 h 6456362"/>
                <a:gd name="connsiteX74" fmla="*/ 1924983 w 2332038"/>
                <a:gd name="connsiteY74" fmla="*/ 3935006 h 6456362"/>
                <a:gd name="connsiteX75" fmla="*/ 1906733 w 2332038"/>
                <a:gd name="connsiteY75" fmla="*/ 3917546 h 6456362"/>
                <a:gd name="connsiteX76" fmla="*/ 1889276 w 2332038"/>
                <a:gd name="connsiteY76" fmla="*/ 3900086 h 6456362"/>
                <a:gd name="connsiteX77" fmla="*/ 1880548 w 2332038"/>
                <a:gd name="connsiteY77" fmla="*/ 3888975 h 6456362"/>
                <a:gd name="connsiteX78" fmla="*/ 1872613 w 2332038"/>
                <a:gd name="connsiteY78" fmla="*/ 3879452 h 6456362"/>
                <a:gd name="connsiteX79" fmla="*/ 1866265 w 2332038"/>
                <a:gd name="connsiteY79" fmla="*/ 3868341 h 6456362"/>
                <a:gd name="connsiteX80" fmla="*/ 1859124 w 2332038"/>
                <a:gd name="connsiteY80" fmla="*/ 3857230 h 6456362"/>
                <a:gd name="connsiteX81" fmla="*/ 1853570 w 2332038"/>
                <a:gd name="connsiteY81" fmla="*/ 3845326 h 6456362"/>
                <a:gd name="connsiteX82" fmla="*/ 1848809 w 2332038"/>
                <a:gd name="connsiteY82" fmla="*/ 3833421 h 6456362"/>
                <a:gd name="connsiteX83" fmla="*/ 1843254 w 2332038"/>
                <a:gd name="connsiteY83" fmla="*/ 3820723 h 6456362"/>
                <a:gd name="connsiteX84" fmla="*/ 1838494 w 2332038"/>
                <a:gd name="connsiteY84" fmla="*/ 3808025 h 6456362"/>
                <a:gd name="connsiteX85" fmla="*/ 1835320 w 2332038"/>
                <a:gd name="connsiteY85" fmla="*/ 3794533 h 6456362"/>
                <a:gd name="connsiteX86" fmla="*/ 1832939 w 2332038"/>
                <a:gd name="connsiteY86" fmla="*/ 3781835 h 6456362"/>
                <a:gd name="connsiteX87" fmla="*/ 1609178 w 2332038"/>
                <a:gd name="connsiteY87" fmla="*/ 2545363 h 6456362"/>
                <a:gd name="connsiteX88" fmla="*/ 1582199 w 2332038"/>
                <a:gd name="connsiteY88" fmla="*/ 3331848 h 6456362"/>
                <a:gd name="connsiteX89" fmla="*/ 1581406 w 2332038"/>
                <a:gd name="connsiteY89" fmla="*/ 3387402 h 6456362"/>
                <a:gd name="connsiteX90" fmla="*/ 1581406 w 2332038"/>
                <a:gd name="connsiteY90" fmla="*/ 3440575 h 6456362"/>
                <a:gd name="connsiteX91" fmla="*/ 1583786 w 2332038"/>
                <a:gd name="connsiteY91" fmla="*/ 3496129 h 6456362"/>
                <a:gd name="connsiteX92" fmla="*/ 1586167 w 2332038"/>
                <a:gd name="connsiteY92" fmla="*/ 3549302 h 6456362"/>
                <a:gd name="connsiteX93" fmla="*/ 1749624 w 2332038"/>
                <a:gd name="connsiteY93" fmla="*/ 6119070 h 6456362"/>
                <a:gd name="connsiteX94" fmla="*/ 1750417 w 2332038"/>
                <a:gd name="connsiteY94" fmla="*/ 6136530 h 6456362"/>
                <a:gd name="connsiteX95" fmla="*/ 1750417 w 2332038"/>
                <a:gd name="connsiteY95" fmla="*/ 6153196 h 6456362"/>
                <a:gd name="connsiteX96" fmla="*/ 1749624 w 2332038"/>
                <a:gd name="connsiteY96" fmla="*/ 6169862 h 6456362"/>
                <a:gd name="connsiteX97" fmla="*/ 1747243 w 2332038"/>
                <a:gd name="connsiteY97" fmla="*/ 6185735 h 6456362"/>
                <a:gd name="connsiteX98" fmla="*/ 1744069 w 2332038"/>
                <a:gd name="connsiteY98" fmla="*/ 6202401 h 6456362"/>
                <a:gd name="connsiteX99" fmla="*/ 1740896 w 2332038"/>
                <a:gd name="connsiteY99" fmla="*/ 6218273 h 6456362"/>
                <a:gd name="connsiteX100" fmla="*/ 1736135 w 2332038"/>
                <a:gd name="connsiteY100" fmla="*/ 6234146 h 6456362"/>
                <a:gd name="connsiteX101" fmla="*/ 1730580 w 2332038"/>
                <a:gd name="connsiteY101" fmla="*/ 6248431 h 6456362"/>
                <a:gd name="connsiteX102" fmla="*/ 1725026 w 2332038"/>
                <a:gd name="connsiteY102" fmla="*/ 6264304 h 6456362"/>
                <a:gd name="connsiteX103" fmla="*/ 1718678 w 2332038"/>
                <a:gd name="connsiteY103" fmla="*/ 6278589 h 6456362"/>
                <a:gd name="connsiteX104" fmla="*/ 1710743 w 2332038"/>
                <a:gd name="connsiteY104" fmla="*/ 6292875 h 6456362"/>
                <a:gd name="connsiteX105" fmla="*/ 1703602 w 2332038"/>
                <a:gd name="connsiteY105" fmla="*/ 6305573 h 6456362"/>
                <a:gd name="connsiteX106" fmla="*/ 1694874 w 2332038"/>
                <a:gd name="connsiteY106" fmla="*/ 6319065 h 6456362"/>
                <a:gd name="connsiteX107" fmla="*/ 1686145 w 2332038"/>
                <a:gd name="connsiteY107" fmla="*/ 6332556 h 6456362"/>
                <a:gd name="connsiteX108" fmla="*/ 1675037 w 2332038"/>
                <a:gd name="connsiteY108" fmla="*/ 6344461 h 6456362"/>
                <a:gd name="connsiteX109" fmla="*/ 1664721 w 2332038"/>
                <a:gd name="connsiteY109" fmla="*/ 6356365 h 6456362"/>
                <a:gd name="connsiteX110" fmla="*/ 1653613 w 2332038"/>
                <a:gd name="connsiteY110" fmla="*/ 6367475 h 6456362"/>
                <a:gd name="connsiteX111" fmla="*/ 1641711 w 2332038"/>
                <a:gd name="connsiteY111" fmla="*/ 6378587 h 6456362"/>
                <a:gd name="connsiteX112" fmla="*/ 1629808 w 2332038"/>
                <a:gd name="connsiteY112" fmla="*/ 6388110 h 6456362"/>
                <a:gd name="connsiteX113" fmla="*/ 1617906 w 2332038"/>
                <a:gd name="connsiteY113" fmla="*/ 6398427 h 6456362"/>
                <a:gd name="connsiteX114" fmla="*/ 1604417 w 2332038"/>
                <a:gd name="connsiteY114" fmla="*/ 6407157 h 6456362"/>
                <a:gd name="connsiteX115" fmla="*/ 1590134 w 2332038"/>
                <a:gd name="connsiteY115" fmla="*/ 6414299 h 6456362"/>
                <a:gd name="connsiteX116" fmla="*/ 1577439 w 2332038"/>
                <a:gd name="connsiteY116" fmla="*/ 6422236 h 6456362"/>
                <a:gd name="connsiteX117" fmla="*/ 1561569 w 2332038"/>
                <a:gd name="connsiteY117" fmla="*/ 6428585 h 6456362"/>
                <a:gd name="connsiteX118" fmla="*/ 1547286 w 2332038"/>
                <a:gd name="connsiteY118" fmla="*/ 6435727 h 6456362"/>
                <a:gd name="connsiteX119" fmla="*/ 1532210 w 2332038"/>
                <a:gd name="connsiteY119" fmla="*/ 6441283 h 6456362"/>
                <a:gd name="connsiteX120" fmla="*/ 1516341 w 2332038"/>
                <a:gd name="connsiteY120" fmla="*/ 6445251 h 6456362"/>
                <a:gd name="connsiteX121" fmla="*/ 1500471 w 2332038"/>
                <a:gd name="connsiteY121" fmla="*/ 6450013 h 6456362"/>
                <a:gd name="connsiteX122" fmla="*/ 1484601 w 2332038"/>
                <a:gd name="connsiteY122" fmla="*/ 6451600 h 6456362"/>
                <a:gd name="connsiteX123" fmla="*/ 1468732 w 2332038"/>
                <a:gd name="connsiteY123" fmla="*/ 6453981 h 6456362"/>
                <a:gd name="connsiteX124" fmla="*/ 1450482 w 2332038"/>
                <a:gd name="connsiteY124" fmla="*/ 6455569 h 6456362"/>
                <a:gd name="connsiteX125" fmla="*/ 1434612 w 2332038"/>
                <a:gd name="connsiteY125" fmla="*/ 6456362 h 6456362"/>
                <a:gd name="connsiteX126" fmla="*/ 1418743 w 2332038"/>
                <a:gd name="connsiteY126" fmla="*/ 6456362 h 6456362"/>
                <a:gd name="connsiteX127" fmla="*/ 1403666 w 2332038"/>
                <a:gd name="connsiteY127" fmla="*/ 6455569 h 6456362"/>
                <a:gd name="connsiteX128" fmla="*/ 1389384 w 2332038"/>
                <a:gd name="connsiteY128" fmla="*/ 6453187 h 6456362"/>
                <a:gd name="connsiteX129" fmla="*/ 1375101 w 2332038"/>
                <a:gd name="connsiteY129" fmla="*/ 6450807 h 6456362"/>
                <a:gd name="connsiteX130" fmla="*/ 1360819 w 2332038"/>
                <a:gd name="connsiteY130" fmla="*/ 6447632 h 6456362"/>
                <a:gd name="connsiteX131" fmla="*/ 1346536 w 2332038"/>
                <a:gd name="connsiteY131" fmla="*/ 6444457 h 6456362"/>
                <a:gd name="connsiteX132" fmla="*/ 1332253 w 2332038"/>
                <a:gd name="connsiteY132" fmla="*/ 6439696 h 6456362"/>
                <a:gd name="connsiteX133" fmla="*/ 1318764 w 2332038"/>
                <a:gd name="connsiteY133" fmla="*/ 6434141 h 6456362"/>
                <a:gd name="connsiteX134" fmla="*/ 1292579 w 2332038"/>
                <a:gd name="connsiteY134" fmla="*/ 6423029 h 6456362"/>
                <a:gd name="connsiteX135" fmla="*/ 1267188 w 2332038"/>
                <a:gd name="connsiteY135" fmla="*/ 6408745 h 6456362"/>
                <a:gd name="connsiteX136" fmla="*/ 1244177 w 2332038"/>
                <a:gd name="connsiteY136" fmla="*/ 6392871 h 6456362"/>
                <a:gd name="connsiteX137" fmla="*/ 1221960 w 2332038"/>
                <a:gd name="connsiteY137" fmla="*/ 6375412 h 6456362"/>
                <a:gd name="connsiteX138" fmla="*/ 1201329 w 2332038"/>
                <a:gd name="connsiteY138" fmla="*/ 6355571 h 6456362"/>
                <a:gd name="connsiteX139" fmla="*/ 1183872 w 2332038"/>
                <a:gd name="connsiteY139" fmla="*/ 6333349 h 6456362"/>
                <a:gd name="connsiteX140" fmla="*/ 1167209 w 2332038"/>
                <a:gd name="connsiteY140" fmla="*/ 6309541 h 6456362"/>
                <a:gd name="connsiteX141" fmla="*/ 1152927 w 2332038"/>
                <a:gd name="connsiteY141" fmla="*/ 6284939 h 6456362"/>
                <a:gd name="connsiteX142" fmla="*/ 1146579 w 2332038"/>
                <a:gd name="connsiteY142" fmla="*/ 6271447 h 6456362"/>
                <a:gd name="connsiteX143" fmla="*/ 1141025 w 2332038"/>
                <a:gd name="connsiteY143" fmla="*/ 6258749 h 6456362"/>
                <a:gd name="connsiteX144" fmla="*/ 1135470 w 2332038"/>
                <a:gd name="connsiteY144" fmla="*/ 6244463 h 6456362"/>
                <a:gd name="connsiteX145" fmla="*/ 1131503 w 2332038"/>
                <a:gd name="connsiteY145" fmla="*/ 6230971 h 6456362"/>
                <a:gd name="connsiteX146" fmla="*/ 1126742 w 2332038"/>
                <a:gd name="connsiteY146" fmla="*/ 6216687 h 6456362"/>
                <a:gd name="connsiteX147" fmla="*/ 1123568 w 2332038"/>
                <a:gd name="connsiteY147" fmla="*/ 6202401 h 6456362"/>
                <a:gd name="connsiteX148" fmla="*/ 1121188 w 2332038"/>
                <a:gd name="connsiteY148" fmla="*/ 6187322 h 6456362"/>
                <a:gd name="connsiteX149" fmla="*/ 1118807 w 2332038"/>
                <a:gd name="connsiteY149" fmla="*/ 6171449 h 6456362"/>
                <a:gd name="connsiteX150" fmla="*/ 875209 w 2332038"/>
                <a:gd name="connsiteY150" fmla="*/ 3814374 h 6456362"/>
                <a:gd name="connsiteX151" fmla="*/ 631610 w 2332038"/>
                <a:gd name="connsiteY151" fmla="*/ 6171449 h 6456362"/>
                <a:gd name="connsiteX152" fmla="*/ 629230 w 2332038"/>
                <a:gd name="connsiteY152" fmla="*/ 6187322 h 6456362"/>
                <a:gd name="connsiteX153" fmla="*/ 626849 w 2332038"/>
                <a:gd name="connsiteY153" fmla="*/ 6202401 h 6456362"/>
                <a:gd name="connsiteX154" fmla="*/ 623676 w 2332038"/>
                <a:gd name="connsiteY154" fmla="*/ 6216687 h 6456362"/>
                <a:gd name="connsiteX155" fmla="*/ 618915 w 2332038"/>
                <a:gd name="connsiteY155" fmla="*/ 6230971 h 6456362"/>
                <a:gd name="connsiteX156" fmla="*/ 614947 w 2332038"/>
                <a:gd name="connsiteY156" fmla="*/ 6244463 h 6456362"/>
                <a:gd name="connsiteX157" fmla="*/ 609393 w 2332038"/>
                <a:gd name="connsiteY157" fmla="*/ 6258749 h 6456362"/>
                <a:gd name="connsiteX158" fmla="*/ 603839 w 2332038"/>
                <a:gd name="connsiteY158" fmla="*/ 6271447 h 6456362"/>
                <a:gd name="connsiteX159" fmla="*/ 597491 w 2332038"/>
                <a:gd name="connsiteY159" fmla="*/ 6284939 h 6456362"/>
                <a:gd name="connsiteX160" fmla="*/ 583208 w 2332038"/>
                <a:gd name="connsiteY160" fmla="*/ 6309541 h 6456362"/>
                <a:gd name="connsiteX161" fmla="*/ 566545 w 2332038"/>
                <a:gd name="connsiteY161" fmla="*/ 6333349 h 6456362"/>
                <a:gd name="connsiteX162" fmla="*/ 549088 w 2332038"/>
                <a:gd name="connsiteY162" fmla="*/ 6355571 h 6456362"/>
                <a:gd name="connsiteX163" fmla="*/ 528458 w 2332038"/>
                <a:gd name="connsiteY163" fmla="*/ 6375412 h 6456362"/>
                <a:gd name="connsiteX164" fmla="*/ 506241 w 2332038"/>
                <a:gd name="connsiteY164" fmla="*/ 6392871 h 6456362"/>
                <a:gd name="connsiteX165" fmla="*/ 483230 w 2332038"/>
                <a:gd name="connsiteY165" fmla="*/ 6408745 h 6456362"/>
                <a:gd name="connsiteX166" fmla="*/ 457838 w 2332038"/>
                <a:gd name="connsiteY166" fmla="*/ 6423029 h 6456362"/>
                <a:gd name="connsiteX167" fmla="*/ 431653 w 2332038"/>
                <a:gd name="connsiteY167" fmla="*/ 6434141 h 6456362"/>
                <a:gd name="connsiteX168" fmla="*/ 418164 w 2332038"/>
                <a:gd name="connsiteY168" fmla="*/ 6439696 h 6456362"/>
                <a:gd name="connsiteX169" fmla="*/ 403882 w 2332038"/>
                <a:gd name="connsiteY169" fmla="*/ 6444457 h 6456362"/>
                <a:gd name="connsiteX170" fmla="*/ 389599 w 2332038"/>
                <a:gd name="connsiteY170" fmla="*/ 6447632 h 6456362"/>
                <a:gd name="connsiteX171" fmla="*/ 375316 w 2332038"/>
                <a:gd name="connsiteY171" fmla="*/ 6450807 h 6456362"/>
                <a:gd name="connsiteX172" fmla="*/ 361034 w 2332038"/>
                <a:gd name="connsiteY172" fmla="*/ 6453187 h 6456362"/>
                <a:gd name="connsiteX173" fmla="*/ 346751 w 2332038"/>
                <a:gd name="connsiteY173" fmla="*/ 6455569 h 6456362"/>
                <a:gd name="connsiteX174" fmla="*/ 331675 w 2332038"/>
                <a:gd name="connsiteY174" fmla="*/ 6456362 h 6456362"/>
                <a:gd name="connsiteX175" fmla="*/ 315805 w 2332038"/>
                <a:gd name="connsiteY175" fmla="*/ 6456362 h 6456362"/>
                <a:gd name="connsiteX176" fmla="*/ 299935 w 2332038"/>
                <a:gd name="connsiteY176" fmla="*/ 6455569 h 6456362"/>
                <a:gd name="connsiteX177" fmla="*/ 281685 w 2332038"/>
                <a:gd name="connsiteY177" fmla="*/ 6453981 h 6456362"/>
                <a:gd name="connsiteX178" fmla="*/ 265816 w 2332038"/>
                <a:gd name="connsiteY178" fmla="*/ 6451600 h 6456362"/>
                <a:gd name="connsiteX179" fmla="*/ 249946 w 2332038"/>
                <a:gd name="connsiteY179" fmla="*/ 6450013 h 6456362"/>
                <a:gd name="connsiteX180" fmla="*/ 234076 w 2332038"/>
                <a:gd name="connsiteY180" fmla="*/ 6445251 h 6456362"/>
                <a:gd name="connsiteX181" fmla="*/ 218207 w 2332038"/>
                <a:gd name="connsiteY181" fmla="*/ 6441283 h 6456362"/>
                <a:gd name="connsiteX182" fmla="*/ 203131 w 2332038"/>
                <a:gd name="connsiteY182" fmla="*/ 6435727 h 6456362"/>
                <a:gd name="connsiteX183" fmla="*/ 188848 w 2332038"/>
                <a:gd name="connsiteY183" fmla="*/ 6428585 h 6456362"/>
                <a:gd name="connsiteX184" fmla="*/ 172978 w 2332038"/>
                <a:gd name="connsiteY184" fmla="*/ 6422236 h 6456362"/>
                <a:gd name="connsiteX185" fmla="*/ 160283 w 2332038"/>
                <a:gd name="connsiteY185" fmla="*/ 6414299 h 6456362"/>
                <a:gd name="connsiteX186" fmla="*/ 146000 w 2332038"/>
                <a:gd name="connsiteY186" fmla="*/ 6407157 h 6456362"/>
                <a:gd name="connsiteX187" fmla="*/ 132511 w 2332038"/>
                <a:gd name="connsiteY187" fmla="*/ 6398427 h 6456362"/>
                <a:gd name="connsiteX188" fmla="*/ 120609 w 2332038"/>
                <a:gd name="connsiteY188" fmla="*/ 6388110 h 6456362"/>
                <a:gd name="connsiteX189" fmla="*/ 108707 w 2332038"/>
                <a:gd name="connsiteY189" fmla="*/ 6378587 h 6456362"/>
                <a:gd name="connsiteX190" fmla="*/ 96011 w 2332038"/>
                <a:gd name="connsiteY190" fmla="*/ 6367475 h 6456362"/>
                <a:gd name="connsiteX191" fmla="*/ 85696 w 2332038"/>
                <a:gd name="connsiteY191" fmla="*/ 6356365 h 6456362"/>
                <a:gd name="connsiteX192" fmla="*/ 74587 w 2332038"/>
                <a:gd name="connsiteY192" fmla="*/ 6344461 h 6456362"/>
                <a:gd name="connsiteX193" fmla="*/ 64272 w 2332038"/>
                <a:gd name="connsiteY193" fmla="*/ 6332556 h 6456362"/>
                <a:gd name="connsiteX194" fmla="*/ 55543 w 2332038"/>
                <a:gd name="connsiteY194" fmla="*/ 6319065 h 6456362"/>
                <a:gd name="connsiteX195" fmla="*/ 46815 w 2332038"/>
                <a:gd name="connsiteY195" fmla="*/ 6305573 h 6456362"/>
                <a:gd name="connsiteX196" fmla="*/ 39674 w 2332038"/>
                <a:gd name="connsiteY196" fmla="*/ 6292875 h 6456362"/>
                <a:gd name="connsiteX197" fmla="*/ 31739 w 2332038"/>
                <a:gd name="connsiteY197" fmla="*/ 6278589 h 6456362"/>
                <a:gd name="connsiteX198" fmla="*/ 25391 w 2332038"/>
                <a:gd name="connsiteY198" fmla="*/ 6264304 h 6456362"/>
                <a:gd name="connsiteX199" fmla="*/ 19837 w 2332038"/>
                <a:gd name="connsiteY199" fmla="*/ 6248431 h 6456362"/>
                <a:gd name="connsiteX200" fmla="*/ 14282 w 2332038"/>
                <a:gd name="connsiteY200" fmla="*/ 6234146 h 6456362"/>
                <a:gd name="connsiteX201" fmla="*/ 9522 w 2332038"/>
                <a:gd name="connsiteY201" fmla="*/ 6218273 h 6456362"/>
                <a:gd name="connsiteX202" fmla="*/ 6348 w 2332038"/>
                <a:gd name="connsiteY202" fmla="*/ 6202401 h 6456362"/>
                <a:gd name="connsiteX203" fmla="*/ 3174 w 2332038"/>
                <a:gd name="connsiteY203" fmla="*/ 6185735 h 6456362"/>
                <a:gd name="connsiteX204" fmla="*/ 793 w 2332038"/>
                <a:gd name="connsiteY204" fmla="*/ 6169862 h 6456362"/>
                <a:gd name="connsiteX205" fmla="*/ 0 w 2332038"/>
                <a:gd name="connsiteY205" fmla="*/ 6153196 h 6456362"/>
                <a:gd name="connsiteX206" fmla="*/ 0 w 2332038"/>
                <a:gd name="connsiteY206" fmla="*/ 6136530 h 6456362"/>
                <a:gd name="connsiteX207" fmla="*/ 793 w 2332038"/>
                <a:gd name="connsiteY207" fmla="*/ 6119070 h 6456362"/>
                <a:gd name="connsiteX208" fmla="*/ 131717 w 2332038"/>
                <a:gd name="connsiteY208" fmla="*/ 4062780 h 6456362"/>
                <a:gd name="connsiteX209" fmla="*/ 132511 w 2332038"/>
                <a:gd name="connsiteY209" fmla="*/ 4062780 h 6456362"/>
                <a:gd name="connsiteX210" fmla="*/ 155522 w 2332038"/>
                <a:gd name="connsiteY210" fmla="*/ 4056431 h 6456362"/>
                <a:gd name="connsiteX211" fmla="*/ 178533 w 2332038"/>
                <a:gd name="connsiteY211" fmla="*/ 4047701 h 6456362"/>
                <a:gd name="connsiteX212" fmla="*/ 200750 w 2332038"/>
                <a:gd name="connsiteY212" fmla="*/ 4038177 h 6456362"/>
                <a:gd name="connsiteX213" fmla="*/ 222968 w 2332038"/>
                <a:gd name="connsiteY213" fmla="*/ 4028654 h 6456362"/>
                <a:gd name="connsiteX214" fmla="*/ 243598 w 2332038"/>
                <a:gd name="connsiteY214" fmla="*/ 4017543 h 6456362"/>
                <a:gd name="connsiteX215" fmla="*/ 264229 w 2332038"/>
                <a:gd name="connsiteY215" fmla="*/ 4005638 h 6456362"/>
                <a:gd name="connsiteX216" fmla="*/ 284066 w 2332038"/>
                <a:gd name="connsiteY216" fmla="*/ 3992147 h 6456362"/>
                <a:gd name="connsiteX217" fmla="*/ 303109 w 2332038"/>
                <a:gd name="connsiteY217" fmla="*/ 3979449 h 6456362"/>
                <a:gd name="connsiteX218" fmla="*/ 321360 w 2332038"/>
                <a:gd name="connsiteY218" fmla="*/ 3965163 h 6456362"/>
                <a:gd name="connsiteX219" fmla="*/ 338816 w 2332038"/>
                <a:gd name="connsiteY219" fmla="*/ 3949291 h 6456362"/>
                <a:gd name="connsiteX220" fmla="*/ 355479 w 2332038"/>
                <a:gd name="connsiteY220" fmla="*/ 3934212 h 6456362"/>
                <a:gd name="connsiteX221" fmla="*/ 372142 w 2332038"/>
                <a:gd name="connsiteY221" fmla="*/ 3917546 h 6456362"/>
                <a:gd name="connsiteX222" fmla="*/ 387219 w 2332038"/>
                <a:gd name="connsiteY222" fmla="*/ 3900086 h 6456362"/>
                <a:gd name="connsiteX223" fmla="*/ 401501 w 2332038"/>
                <a:gd name="connsiteY223" fmla="*/ 3882626 h 6456362"/>
                <a:gd name="connsiteX224" fmla="*/ 415784 w 2332038"/>
                <a:gd name="connsiteY224" fmla="*/ 3863579 h 6456362"/>
                <a:gd name="connsiteX225" fmla="*/ 428479 w 2332038"/>
                <a:gd name="connsiteY225" fmla="*/ 3845326 h 6456362"/>
                <a:gd name="connsiteX226" fmla="*/ 440382 w 2332038"/>
                <a:gd name="connsiteY226" fmla="*/ 3825485 h 6456362"/>
                <a:gd name="connsiteX227" fmla="*/ 451490 w 2332038"/>
                <a:gd name="connsiteY227" fmla="*/ 3804851 h 6456362"/>
                <a:gd name="connsiteX228" fmla="*/ 461806 w 2332038"/>
                <a:gd name="connsiteY228" fmla="*/ 3783423 h 6456362"/>
                <a:gd name="connsiteX229" fmla="*/ 471327 w 2332038"/>
                <a:gd name="connsiteY229" fmla="*/ 3762788 h 6456362"/>
                <a:gd name="connsiteX230" fmla="*/ 480056 w 2332038"/>
                <a:gd name="connsiteY230" fmla="*/ 3742154 h 6456362"/>
                <a:gd name="connsiteX231" fmla="*/ 486404 w 2332038"/>
                <a:gd name="connsiteY231" fmla="*/ 3719932 h 6456362"/>
                <a:gd name="connsiteX232" fmla="*/ 492751 w 2332038"/>
                <a:gd name="connsiteY232" fmla="*/ 3696917 h 6456362"/>
                <a:gd name="connsiteX233" fmla="*/ 498306 w 2332038"/>
                <a:gd name="connsiteY233" fmla="*/ 3674696 h 6456362"/>
                <a:gd name="connsiteX234" fmla="*/ 503067 w 2332038"/>
                <a:gd name="connsiteY234" fmla="*/ 3651680 h 6456362"/>
                <a:gd name="connsiteX235" fmla="*/ 506241 w 2332038"/>
                <a:gd name="connsiteY235" fmla="*/ 3628665 h 6456362"/>
                <a:gd name="connsiteX236" fmla="*/ 508621 w 2332038"/>
                <a:gd name="connsiteY236" fmla="*/ 3604856 h 6456362"/>
                <a:gd name="connsiteX237" fmla="*/ 509414 w 2332038"/>
                <a:gd name="connsiteY237" fmla="*/ 3581841 h 6456362"/>
                <a:gd name="connsiteX238" fmla="*/ 509414 w 2332038"/>
                <a:gd name="connsiteY238" fmla="*/ 3557239 h 6456362"/>
                <a:gd name="connsiteX239" fmla="*/ 508621 w 2332038"/>
                <a:gd name="connsiteY239" fmla="*/ 3533430 h 6456362"/>
                <a:gd name="connsiteX240" fmla="*/ 506241 w 2332038"/>
                <a:gd name="connsiteY240" fmla="*/ 3508827 h 6456362"/>
                <a:gd name="connsiteX241" fmla="*/ 503067 w 2332038"/>
                <a:gd name="connsiteY241" fmla="*/ 3485018 h 6456362"/>
                <a:gd name="connsiteX242" fmla="*/ 183294 w 2332038"/>
                <a:gd name="connsiteY242" fmla="*/ 1501742 h 6456362"/>
                <a:gd name="connsiteX243" fmla="*/ 176946 w 2332038"/>
                <a:gd name="connsiteY243" fmla="*/ 1466029 h 6456362"/>
                <a:gd name="connsiteX244" fmla="*/ 167424 w 2332038"/>
                <a:gd name="connsiteY244" fmla="*/ 1429522 h 6456362"/>
                <a:gd name="connsiteX245" fmla="*/ 157902 w 2332038"/>
                <a:gd name="connsiteY245" fmla="*/ 1393015 h 6456362"/>
                <a:gd name="connsiteX246" fmla="*/ 146794 w 2332038"/>
                <a:gd name="connsiteY246" fmla="*/ 1358095 h 6456362"/>
                <a:gd name="connsiteX247" fmla="*/ 163457 w 2332038"/>
                <a:gd name="connsiteY247" fmla="*/ 1354127 h 6456362"/>
                <a:gd name="connsiteX248" fmla="*/ 180120 w 2332038"/>
                <a:gd name="connsiteY248" fmla="*/ 1348572 h 6456362"/>
                <a:gd name="connsiteX249" fmla="*/ 874663 w 2332038"/>
                <a:gd name="connsiteY249" fmla="*/ 0 h 6456362"/>
                <a:gd name="connsiteX250" fmla="*/ 1439863 w 2332038"/>
                <a:gd name="connsiteY250" fmla="*/ 565200 h 6456362"/>
                <a:gd name="connsiteX251" fmla="*/ 874663 w 2332038"/>
                <a:gd name="connsiteY251" fmla="*/ 1130400 h 6456362"/>
                <a:gd name="connsiteX252" fmla="*/ 309463 w 2332038"/>
                <a:gd name="connsiteY252" fmla="*/ 565200 h 6456362"/>
                <a:gd name="connsiteX253" fmla="*/ 874663 w 2332038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2038" h="6456362">
                  <a:moveTo>
                    <a:pt x="461806" y="1287462"/>
                  </a:moveTo>
                  <a:lnTo>
                    <a:pt x="677632" y="2108074"/>
                  </a:lnTo>
                  <a:lnTo>
                    <a:pt x="794274" y="1538249"/>
                  </a:lnTo>
                  <a:lnTo>
                    <a:pt x="680013" y="1424760"/>
                  </a:lnTo>
                  <a:lnTo>
                    <a:pt x="808556" y="1296986"/>
                  </a:lnTo>
                  <a:lnTo>
                    <a:pt x="875209" y="1296986"/>
                  </a:lnTo>
                  <a:lnTo>
                    <a:pt x="941861" y="1296986"/>
                  </a:lnTo>
                  <a:lnTo>
                    <a:pt x="1069611" y="1424760"/>
                  </a:lnTo>
                  <a:lnTo>
                    <a:pt x="956144" y="1538249"/>
                  </a:lnTo>
                  <a:lnTo>
                    <a:pt x="1072785" y="2108074"/>
                  </a:lnTo>
                  <a:lnTo>
                    <a:pt x="1287818" y="1287462"/>
                  </a:lnTo>
                  <a:lnTo>
                    <a:pt x="1570297" y="1348572"/>
                  </a:lnTo>
                  <a:lnTo>
                    <a:pt x="1592515" y="1354127"/>
                  </a:lnTo>
                  <a:lnTo>
                    <a:pt x="1614732" y="1358889"/>
                  </a:lnTo>
                  <a:lnTo>
                    <a:pt x="1635363" y="1366825"/>
                  </a:lnTo>
                  <a:lnTo>
                    <a:pt x="1657580" y="1373174"/>
                  </a:lnTo>
                  <a:lnTo>
                    <a:pt x="1677417" y="1382698"/>
                  </a:lnTo>
                  <a:lnTo>
                    <a:pt x="1698048" y="1391428"/>
                  </a:lnTo>
                  <a:lnTo>
                    <a:pt x="1717885" y="1400951"/>
                  </a:lnTo>
                  <a:lnTo>
                    <a:pt x="1736135" y="1412062"/>
                  </a:lnTo>
                  <a:lnTo>
                    <a:pt x="1755178" y="1423173"/>
                  </a:lnTo>
                  <a:lnTo>
                    <a:pt x="1773428" y="1435077"/>
                  </a:lnTo>
                  <a:lnTo>
                    <a:pt x="1792472" y="1446981"/>
                  </a:lnTo>
                  <a:lnTo>
                    <a:pt x="1809135" y="1460473"/>
                  </a:lnTo>
                  <a:lnTo>
                    <a:pt x="1826591" y="1473171"/>
                  </a:lnTo>
                  <a:lnTo>
                    <a:pt x="1843254" y="1487457"/>
                  </a:lnTo>
                  <a:lnTo>
                    <a:pt x="1858331" y="1503329"/>
                  </a:lnTo>
                  <a:lnTo>
                    <a:pt x="1873407" y="1518408"/>
                  </a:lnTo>
                  <a:lnTo>
                    <a:pt x="1887689" y="1535074"/>
                  </a:lnTo>
                  <a:lnTo>
                    <a:pt x="1901972" y="1551740"/>
                  </a:lnTo>
                  <a:lnTo>
                    <a:pt x="1916255" y="1567613"/>
                  </a:lnTo>
                  <a:lnTo>
                    <a:pt x="1928950" y="1585866"/>
                  </a:lnTo>
                  <a:lnTo>
                    <a:pt x="1940853" y="1604120"/>
                  </a:lnTo>
                  <a:lnTo>
                    <a:pt x="1952755" y="1623167"/>
                  </a:lnTo>
                  <a:lnTo>
                    <a:pt x="1963863" y="1641420"/>
                  </a:lnTo>
                  <a:lnTo>
                    <a:pt x="1973385" y="1661261"/>
                  </a:lnTo>
                  <a:lnTo>
                    <a:pt x="1983700" y="1681102"/>
                  </a:lnTo>
                  <a:lnTo>
                    <a:pt x="1990842" y="1700942"/>
                  </a:lnTo>
                  <a:lnTo>
                    <a:pt x="2000364" y="1721577"/>
                  </a:lnTo>
                  <a:lnTo>
                    <a:pt x="2006711" y="1743005"/>
                  </a:lnTo>
                  <a:lnTo>
                    <a:pt x="2013059" y="1764433"/>
                  </a:lnTo>
                  <a:lnTo>
                    <a:pt x="2018614" y="1785861"/>
                  </a:lnTo>
                  <a:lnTo>
                    <a:pt x="2024168" y="1807289"/>
                  </a:lnTo>
                  <a:lnTo>
                    <a:pt x="2027342" y="1830304"/>
                  </a:lnTo>
                  <a:lnTo>
                    <a:pt x="2329658" y="3696123"/>
                  </a:lnTo>
                  <a:lnTo>
                    <a:pt x="2332038" y="3719932"/>
                  </a:lnTo>
                  <a:lnTo>
                    <a:pt x="2332038" y="3742948"/>
                  </a:lnTo>
                  <a:lnTo>
                    <a:pt x="2330451" y="3765963"/>
                  </a:lnTo>
                  <a:lnTo>
                    <a:pt x="2326484" y="3788978"/>
                  </a:lnTo>
                  <a:lnTo>
                    <a:pt x="2320929" y="3811200"/>
                  </a:lnTo>
                  <a:lnTo>
                    <a:pt x="2312995" y="3831834"/>
                  </a:lnTo>
                  <a:lnTo>
                    <a:pt x="2304266" y="3853262"/>
                  </a:lnTo>
                  <a:lnTo>
                    <a:pt x="2292364" y="3872309"/>
                  </a:lnTo>
                  <a:lnTo>
                    <a:pt x="2278875" y="3890562"/>
                  </a:lnTo>
                  <a:lnTo>
                    <a:pt x="2264592" y="3908022"/>
                  </a:lnTo>
                  <a:lnTo>
                    <a:pt x="2247929" y="3923101"/>
                  </a:lnTo>
                  <a:lnTo>
                    <a:pt x="2230473" y="3938180"/>
                  </a:lnTo>
                  <a:lnTo>
                    <a:pt x="2212223" y="3950878"/>
                  </a:lnTo>
                  <a:lnTo>
                    <a:pt x="2192386" y="3961989"/>
                  </a:lnTo>
                  <a:lnTo>
                    <a:pt x="2170168" y="3971512"/>
                  </a:lnTo>
                  <a:lnTo>
                    <a:pt x="2147157" y="3979449"/>
                  </a:lnTo>
                  <a:lnTo>
                    <a:pt x="2133668" y="3982623"/>
                  </a:lnTo>
                  <a:lnTo>
                    <a:pt x="2120972" y="3985004"/>
                  </a:lnTo>
                  <a:lnTo>
                    <a:pt x="2107483" y="3986591"/>
                  </a:lnTo>
                  <a:lnTo>
                    <a:pt x="2094788" y="3988179"/>
                  </a:lnTo>
                  <a:lnTo>
                    <a:pt x="2081298" y="3988179"/>
                  </a:lnTo>
                  <a:lnTo>
                    <a:pt x="2067809" y="3988179"/>
                  </a:lnTo>
                  <a:lnTo>
                    <a:pt x="2055114" y="3986591"/>
                  </a:lnTo>
                  <a:lnTo>
                    <a:pt x="2041624" y="3985004"/>
                  </a:lnTo>
                  <a:lnTo>
                    <a:pt x="2029722" y="3982623"/>
                  </a:lnTo>
                  <a:lnTo>
                    <a:pt x="2016233" y="3980242"/>
                  </a:lnTo>
                  <a:lnTo>
                    <a:pt x="1992429" y="3972306"/>
                  </a:lnTo>
                  <a:lnTo>
                    <a:pt x="1969418" y="3961989"/>
                  </a:lnTo>
                  <a:lnTo>
                    <a:pt x="1946407" y="3949291"/>
                  </a:lnTo>
                  <a:lnTo>
                    <a:pt x="1924983" y="3935006"/>
                  </a:lnTo>
                  <a:lnTo>
                    <a:pt x="1906733" y="3917546"/>
                  </a:lnTo>
                  <a:lnTo>
                    <a:pt x="1889276" y="3900086"/>
                  </a:lnTo>
                  <a:lnTo>
                    <a:pt x="1880548" y="3888975"/>
                  </a:lnTo>
                  <a:lnTo>
                    <a:pt x="1872613" y="3879452"/>
                  </a:lnTo>
                  <a:lnTo>
                    <a:pt x="1866265" y="3868341"/>
                  </a:lnTo>
                  <a:lnTo>
                    <a:pt x="1859124" y="3857230"/>
                  </a:lnTo>
                  <a:lnTo>
                    <a:pt x="1853570" y="3845326"/>
                  </a:lnTo>
                  <a:lnTo>
                    <a:pt x="1848809" y="3833421"/>
                  </a:lnTo>
                  <a:lnTo>
                    <a:pt x="1843254" y="3820723"/>
                  </a:lnTo>
                  <a:lnTo>
                    <a:pt x="1838494" y="3808025"/>
                  </a:lnTo>
                  <a:lnTo>
                    <a:pt x="1835320" y="3794533"/>
                  </a:lnTo>
                  <a:lnTo>
                    <a:pt x="1832939" y="3781835"/>
                  </a:lnTo>
                  <a:lnTo>
                    <a:pt x="1609178" y="2545363"/>
                  </a:lnTo>
                  <a:lnTo>
                    <a:pt x="1582199" y="3331848"/>
                  </a:lnTo>
                  <a:lnTo>
                    <a:pt x="1581406" y="3387402"/>
                  </a:lnTo>
                  <a:lnTo>
                    <a:pt x="1581406" y="3440575"/>
                  </a:lnTo>
                  <a:lnTo>
                    <a:pt x="1583786" y="3496129"/>
                  </a:lnTo>
                  <a:lnTo>
                    <a:pt x="1586167" y="3549302"/>
                  </a:lnTo>
                  <a:lnTo>
                    <a:pt x="1749624" y="6119070"/>
                  </a:lnTo>
                  <a:lnTo>
                    <a:pt x="1750417" y="6136530"/>
                  </a:lnTo>
                  <a:lnTo>
                    <a:pt x="1750417" y="6153196"/>
                  </a:lnTo>
                  <a:lnTo>
                    <a:pt x="1749624" y="6169862"/>
                  </a:lnTo>
                  <a:lnTo>
                    <a:pt x="1747243" y="6185735"/>
                  </a:lnTo>
                  <a:lnTo>
                    <a:pt x="1744069" y="6202401"/>
                  </a:lnTo>
                  <a:lnTo>
                    <a:pt x="1740896" y="6218273"/>
                  </a:lnTo>
                  <a:lnTo>
                    <a:pt x="1736135" y="6234146"/>
                  </a:lnTo>
                  <a:lnTo>
                    <a:pt x="1730580" y="6248431"/>
                  </a:lnTo>
                  <a:lnTo>
                    <a:pt x="1725026" y="6264304"/>
                  </a:lnTo>
                  <a:lnTo>
                    <a:pt x="1718678" y="6278589"/>
                  </a:lnTo>
                  <a:lnTo>
                    <a:pt x="1710743" y="6292875"/>
                  </a:lnTo>
                  <a:lnTo>
                    <a:pt x="1703602" y="6305573"/>
                  </a:lnTo>
                  <a:lnTo>
                    <a:pt x="1694874" y="6319065"/>
                  </a:lnTo>
                  <a:lnTo>
                    <a:pt x="1686145" y="6332556"/>
                  </a:lnTo>
                  <a:lnTo>
                    <a:pt x="1675037" y="6344461"/>
                  </a:lnTo>
                  <a:lnTo>
                    <a:pt x="1664721" y="6356365"/>
                  </a:lnTo>
                  <a:lnTo>
                    <a:pt x="1653613" y="6367475"/>
                  </a:lnTo>
                  <a:lnTo>
                    <a:pt x="1641711" y="6378587"/>
                  </a:lnTo>
                  <a:lnTo>
                    <a:pt x="1629808" y="6388110"/>
                  </a:lnTo>
                  <a:lnTo>
                    <a:pt x="1617906" y="6398427"/>
                  </a:lnTo>
                  <a:lnTo>
                    <a:pt x="1604417" y="6407157"/>
                  </a:lnTo>
                  <a:lnTo>
                    <a:pt x="1590134" y="6414299"/>
                  </a:lnTo>
                  <a:lnTo>
                    <a:pt x="1577439" y="6422236"/>
                  </a:lnTo>
                  <a:lnTo>
                    <a:pt x="1561569" y="6428585"/>
                  </a:lnTo>
                  <a:lnTo>
                    <a:pt x="1547286" y="6435727"/>
                  </a:lnTo>
                  <a:lnTo>
                    <a:pt x="1532210" y="6441283"/>
                  </a:lnTo>
                  <a:lnTo>
                    <a:pt x="1516341" y="6445251"/>
                  </a:lnTo>
                  <a:lnTo>
                    <a:pt x="1500471" y="6450013"/>
                  </a:lnTo>
                  <a:lnTo>
                    <a:pt x="1484601" y="6451600"/>
                  </a:lnTo>
                  <a:lnTo>
                    <a:pt x="1468732" y="6453981"/>
                  </a:lnTo>
                  <a:lnTo>
                    <a:pt x="1450482" y="6455569"/>
                  </a:lnTo>
                  <a:lnTo>
                    <a:pt x="1434612" y="6456362"/>
                  </a:lnTo>
                  <a:lnTo>
                    <a:pt x="1418743" y="6456362"/>
                  </a:lnTo>
                  <a:lnTo>
                    <a:pt x="1403666" y="6455569"/>
                  </a:lnTo>
                  <a:lnTo>
                    <a:pt x="1389384" y="6453187"/>
                  </a:lnTo>
                  <a:lnTo>
                    <a:pt x="1375101" y="6450807"/>
                  </a:lnTo>
                  <a:lnTo>
                    <a:pt x="1360819" y="6447632"/>
                  </a:lnTo>
                  <a:lnTo>
                    <a:pt x="1346536" y="6444457"/>
                  </a:lnTo>
                  <a:lnTo>
                    <a:pt x="1332253" y="6439696"/>
                  </a:lnTo>
                  <a:lnTo>
                    <a:pt x="1318764" y="6434141"/>
                  </a:lnTo>
                  <a:lnTo>
                    <a:pt x="1292579" y="6423029"/>
                  </a:lnTo>
                  <a:lnTo>
                    <a:pt x="1267188" y="6408745"/>
                  </a:lnTo>
                  <a:lnTo>
                    <a:pt x="1244177" y="6392871"/>
                  </a:lnTo>
                  <a:lnTo>
                    <a:pt x="1221960" y="6375412"/>
                  </a:lnTo>
                  <a:lnTo>
                    <a:pt x="1201329" y="6355571"/>
                  </a:lnTo>
                  <a:lnTo>
                    <a:pt x="1183872" y="6333349"/>
                  </a:lnTo>
                  <a:lnTo>
                    <a:pt x="1167209" y="6309541"/>
                  </a:lnTo>
                  <a:lnTo>
                    <a:pt x="1152927" y="6284939"/>
                  </a:lnTo>
                  <a:lnTo>
                    <a:pt x="1146579" y="6271447"/>
                  </a:lnTo>
                  <a:lnTo>
                    <a:pt x="1141025" y="6258749"/>
                  </a:lnTo>
                  <a:lnTo>
                    <a:pt x="1135470" y="6244463"/>
                  </a:lnTo>
                  <a:lnTo>
                    <a:pt x="1131503" y="6230971"/>
                  </a:lnTo>
                  <a:lnTo>
                    <a:pt x="1126742" y="6216687"/>
                  </a:lnTo>
                  <a:lnTo>
                    <a:pt x="1123568" y="6202401"/>
                  </a:lnTo>
                  <a:lnTo>
                    <a:pt x="1121188" y="6187322"/>
                  </a:lnTo>
                  <a:lnTo>
                    <a:pt x="1118807" y="6171449"/>
                  </a:lnTo>
                  <a:lnTo>
                    <a:pt x="875209" y="3814374"/>
                  </a:lnTo>
                  <a:lnTo>
                    <a:pt x="631610" y="6171449"/>
                  </a:lnTo>
                  <a:lnTo>
                    <a:pt x="629230" y="6187322"/>
                  </a:lnTo>
                  <a:lnTo>
                    <a:pt x="626849" y="6202401"/>
                  </a:lnTo>
                  <a:lnTo>
                    <a:pt x="623676" y="6216687"/>
                  </a:lnTo>
                  <a:lnTo>
                    <a:pt x="618915" y="6230971"/>
                  </a:lnTo>
                  <a:lnTo>
                    <a:pt x="614947" y="6244463"/>
                  </a:lnTo>
                  <a:lnTo>
                    <a:pt x="609393" y="6258749"/>
                  </a:lnTo>
                  <a:lnTo>
                    <a:pt x="603839" y="6271447"/>
                  </a:lnTo>
                  <a:lnTo>
                    <a:pt x="597491" y="6284939"/>
                  </a:lnTo>
                  <a:lnTo>
                    <a:pt x="583208" y="6309541"/>
                  </a:lnTo>
                  <a:lnTo>
                    <a:pt x="566545" y="6333349"/>
                  </a:lnTo>
                  <a:lnTo>
                    <a:pt x="549088" y="6355571"/>
                  </a:lnTo>
                  <a:lnTo>
                    <a:pt x="528458" y="6375412"/>
                  </a:lnTo>
                  <a:lnTo>
                    <a:pt x="506241" y="6392871"/>
                  </a:lnTo>
                  <a:lnTo>
                    <a:pt x="483230" y="6408745"/>
                  </a:lnTo>
                  <a:lnTo>
                    <a:pt x="457838" y="6423029"/>
                  </a:lnTo>
                  <a:lnTo>
                    <a:pt x="431653" y="6434141"/>
                  </a:lnTo>
                  <a:lnTo>
                    <a:pt x="418164" y="6439696"/>
                  </a:lnTo>
                  <a:lnTo>
                    <a:pt x="403882" y="6444457"/>
                  </a:lnTo>
                  <a:lnTo>
                    <a:pt x="389599" y="6447632"/>
                  </a:lnTo>
                  <a:lnTo>
                    <a:pt x="375316" y="6450807"/>
                  </a:lnTo>
                  <a:lnTo>
                    <a:pt x="361034" y="6453187"/>
                  </a:lnTo>
                  <a:lnTo>
                    <a:pt x="346751" y="6455569"/>
                  </a:lnTo>
                  <a:lnTo>
                    <a:pt x="331675" y="6456362"/>
                  </a:lnTo>
                  <a:lnTo>
                    <a:pt x="315805" y="6456362"/>
                  </a:lnTo>
                  <a:lnTo>
                    <a:pt x="299935" y="6455569"/>
                  </a:lnTo>
                  <a:lnTo>
                    <a:pt x="281685" y="6453981"/>
                  </a:lnTo>
                  <a:lnTo>
                    <a:pt x="265816" y="6451600"/>
                  </a:lnTo>
                  <a:lnTo>
                    <a:pt x="249946" y="6450013"/>
                  </a:lnTo>
                  <a:lnTo>
                    <a:pt x="234076" y="6445251"/>
                  </a:lnTo>
                  <a:lnTo>
                    <a:pt x="218207" y="6441283"/>
                  </a:lnTo>
                  <a:lnTo>
                    <a:pt x="203131" y="6435727"/>
                  </a:lnTo>
                  <a:lnTo>
                    <a:pt x="188848" y="6428585"/>
                  </a:lnTo>
                  <a:lnTo>
                    <a:pt x="172978" y="6422236"/>
                  </a:lnTo>
                  <a:lnTo>
                    <a:pt x="160283" y="6414299"/>
                  </a:lnTo>
                  <a:lnTo>
                    <a:pt x="146000" y="6407157"/>
                  </a:lnTo>
                  <a:lnTo>
                    <a:pt x="132511" y="6398427"/>
                  </a:lnTo>
                  <a:lnTo>
                    <a:pt x="120609" y="6388110"/>
                  </a:lnTo>
                  <a:lnTo>
                    <a:pt x="108707" y="6378587"/>
                  </a:lnTo>
                  <a:lnTo>
                    <a:pt x="96011" y="6367475"/>
                  </a:lnTo>
                  <a:lnTo>
                    <a:pt x="85696" y="6356365"/>
                  </a:lnTo>
                  <a:lnTo>
                    <a:pt x="74587" y="6344461"/>
                  </a:lnTo>
                  <a:lnTo>
                    <a:pt x="64272" y="6332556"/>
                  </a:lnTo>
                  <a:lnTo>
                    <a:pt x="55543" y="6319065"/>
                  </a:lnTo>
                  <a:lnTo>
                    <a:pt x="46815" y="6305573"/>
                  </a:lnTo>
                  <a:lnTo>
                    <a:pt x="39674" y="6292875"/>
                  </a:lnTo>
                  <a:lnTo>
                    <a:pt x="31739" y="6278589"/>
                  </a:lnTo>
                  <a:lnTo>
                    <a:pt x="25391" y="6264304"/>
                  </a:lnTo>
                  <a:lnTo>
                    <a:pt x="19837" y="6248431"/>
                  </a:lnTo>
                  <a:lnTo>
                    <a:pt x="14282" y="6234146"/>
                  </a:lnTo>
                  <a:lnTo>
                    <a:pt x="9522" y="6218273"/>
                  </a:lnTo>
                  <a:lnTo>
                    <a:pt x="6348" y="6202401"/>
                  </a:lnTo>
                  <a:lnTo>
                    <a:pt x="3174" y="6185735"/>
                  </a:lnTo>
                  <a:lnTo>
                    <a:pt x="793" y="6169862"/>
                  </a:lnTo>
                  <a:lnTo>
                    <a:pt x="0" y="6153196"/>
                  </a:lnTo>
                  <a:lnTo>
                    <a:pt x="0" y="6136530"/>
                  </a:lnTo>
                  <a:lnTo>
                    <a:pt x="793" y="6119070"/>
                  </a:lnTo>
                  <a:lnTo>
                    <a:pt x="131717" y="4062780"/>
                  </a:lnTo>
                  <a:lnTo>
                    <a:pt x="132511" y="4062780"/>
                  </a:lnTo>
                  <a:lnTo>
                    <a:pt x="155522" y="4056431"/>
                  </a:lnTo>
                  <a:lnTo>
                    <a:pt x="178533" y="4047701"/>
                  </a:lnTo>
                  <a:lnTo>
                    <a:pt x="200750" y="4038177"/>
                  </a:lnTo>
                  <a:lnTo>
                    <a:pt x="222968" y="4028654"/>
                  </a:lnTo>
                  <a:lnTo>
                    <a:pt x="243598" y="4017543"/>
                  </a:lnTo>
                  <a:lnTo>
                    <a:pt x="264229" y="4005638"/>
                  </a:lnTo>
                  <a:lnTo>
                    <a:pt x="284066" y="3992147"/>
                  </a:lnTo>
                  <a:lnTo>
                    <a:pt x="303109" y="3979449"/>
                  </a:lnTo>
                  <a:lnTo>
                    <a:pt x="321360" y="3965163"/>
                  </a:lnTo>
                  <a:lnTo>
                    <a:pt x="338816" y="3949291"/>
                  </a:lnTo>
                  <a:lnTo>
                    <a:pt x="355479" y="3934212"/>
                  </a:lnTo>
                  <a:lnTo>
                    <a:pt x="372142" y="3917546"/>
                  </a:lnTo>
                  <a:lnTo>
                    <a:pt x="387219" y="3900086"/>
                  </a:lnTo>
                  <a:lnTo>
                    <a:pt x="401501" y="3882626"/>
                  </a:lnTo>
                  <a:lnTo>
                    <a:pt x="415784" y="3863579"/>
                  </a:lnTo>
                  <a:lnTo>
                    <a:pt x="428479" y="3845326"/>
                  </a:lnTo>
                  <a:lnTo>
                    <a:pt x="440382" y="3825485"/>
                  </a:lnTo>
                  <a:lnTo>
                    <a:pt x="451490" y="3804851"/>
                  </a:lnTo>
                  <a:lnTo>
                    <a:pt x="461806" y="3783423"/>
                  </a:lnTo>
                  <a:lnTo>
                    <a:pt x="471327" y="3762788"/>
                  </a:lnTo>
                  <a:lnTo>
                    <a:pt x="480056" y="3742154"/>
                  </a:lnTo>
                  <a:lnTo>
                    <a:pt x="486404" y="3719932"/>
                  </a:lnTo>
                  <a:lnTo>
                    <a:pt x="492751" y="3696917"/>
                  </a:lnTo>
                  <a:lnTo>
                    <a:pt x="498306" y="3674696"/>
                  </a:lnTo>
                  <a:lnTo>
                    <a:pt x="503067" y="3651680"/>
                  </a:lnTo>
                  <a:lnTo>
                    <a:pt x="506241" y="3628665"/>
                  </a:lnTo>
                  <a:lnTo>
                    <a:pt x="508621" y="3604856"/>
                  </a:lnTo>
                  <a:lnTo>
                    <a:pt x="509414" y="3581841"/>
                  </a:lnTo>
                  <a:lnTo>
                    <a:pt x="509414" y="3557239"/>
                  </a:lnTo>
                  <a:lnTo>
                    <a:pt x="508621" y="3533430"/>
                  </a:lnTo>
                  <a:lnTo>
                    <a:pt x="506241" y="3508827"/>
                  </a:lnTo>
                  <a:lnTo>
                    <a:pt x="503067" y="3485018"/>
                  </a:lnTo>
                  <a:lnTo>
                    <a:pt x="183294" y="1501742"/>
                  </a:lnTo>
                  <a:lnTo>
                    <a:pt x="176946" y="1466029"/>
                  </a:lnTo>
                  <a:lnTo>
                    <a:pt x="167424" y="1429522"/>
                  </a:lnTo>
                  <a:lnTo>
                    <a:pt x="157902" y="1393015"/>
                  </a:lnTo>
                  <a:lnTo>
                    <a:pt x="146794" y="1358095"/>
                  </a:lnTo>
                  <a:lnTo>
                    <a:pt x="163457" y="1354127"/>
                  </a:lnTo>
                  <a:lnTo>
                    <a:pt x="180120" y="1348572"/>
                  </a:lnTo>
                  <a:close/>
                  <a:moveTo>
                    <a:pt x="874663" y="0"/>
                  </a:moveTo>
                  <a:cubicBezTo>
                    <a:pt x="1186814" y="0"/>
                    <a:pt x="1439863" y="253049"/>
                    <a:pt x="1439863" y="565200"/>
                  </a:cubicBezTo>
                  <a:cubicBezTo>
                    <a:pt x="1439863" y="877351"/>
                    <a:pt x="1186814" y="1130400"/>
                    <a:pt x="874663" y="1130400"/>
                  </a:cubicBezTo>
                  <a:cubicBezTo>
                    <a:pt x="562512" y="1130400"/>
                    <a:pt x="309463" y="877351"/>
                    <a:pt x="309463" y="565200"/>
                  </a:cubicBezTo>
                  <a:cubicBezTo>
                    <a:pt x="309463" y="253049"/>
                    <a:pt x="562512" y="0"/>
                    <a:pt x="87466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latin typeface="FZHei-B01S" panose="02010601030101010101" pitchFamily="2" charset="-122"/>
                <a:ea typeface="FZHei-B01S" panose="02010601030101010101" pitchFamily="2" charset="-122"/>
                <a:cs typeface="+mn-ea"/>
                <a:sym typeface="FZHei-B01S" panose="02010601030101010101" pitchFamily="2" charset="-122"/>
              </a:endParaRPr>
            </a:p>
          </p:txBody>
        </p:sp>
        <p:sp>
          <p:nvSpPr>
            <p:cNvPr id="9" name="任意多边形 10"/>
            <p:cNvSpPr/>
            <p:nvPr/>
          </p:nvSpPr>
          <p:spPr>
            <a:xfrm>
              <a:off x="9482513" y="2727325"/>
              <a:ext cx="3095625" cy="6858001"/>
            </a:xfrm>
            <a:custGeom>
              <a:avLst/>
              <a:gdLst>
                <a:gd name="connsiteX0" fmla="*/ 1108301 w 3095625"/>
                <a:gd name="connsiteY0" fmla="*/ 1366838 h 6858001"/>
                <a:gd name="connsiteX1" fmla="*/ 1336783 w 3095625"/>
                <a:gd name="connsiteY1" fmla="*/ 2238376 h 6858001"/>
                <a:gd name="connsiteX2" fmla="*/ 1461338 w 3095625"/>
                <a:gd name="connsiteY2" fmla="*/ 1632745 h 6858001"/>
                <a:gd name="connsiteX3" fmla="*/ 1339957 w 3095625"/>
                <a:gd name="connsiteY3" fmla="*/ 1512095 h 6858001"/>
                <a:gd name="connsiteX4" fmla="*/ 1476412 w 3095625"/>
                <a:gd name="connsiteY4" fmla="*/ 1375569 h 6858001"/>
                <a:gd name="connsiteX5" fmla="*/ 1547813 w 3095625"/>
                <a:gd name="connsiteY5" fmla="*/ 1375569 h 6858001"/>
                <a:gd name="connsiteX6" fmla="*/ 1619214 w 3095625"/>
                <a:gd name="connsiteY6" fmla="*/ 1375569 h 6858001"/>
                <a:gd name="connsiteX7" fmla="*/ 1754082 w 3095625"/>
                <a:gd name="connsiteY7" fmla="*/ 1512095 h 6858001"/>
                <a:gd name="connsiteX8" fmla="*/ 1634287 w 3095625"/>
                <a:gd name="connsiteY8" fmla="*/ 1632745 h 6858001"/>
                <a:gd name="connsiteX9" fmla="*/ 1757255 w 3095625"/>
                <a:gd name="connsiteY9" fmla="*/ 2238376 h 6858001"/>
                <a:gd name="connsiteX10" fmla="*/ 1985738 w 3095625"/>
                <a:gd name="connsiteY10" fmla="*/ 1366838 h 6858001"/>
                <a:gd name="connsiteX11" fmla="*/ 2285622 w 3095625"/>
                <a:gd name="connsiteY11" fmla="*/ 1430338 h 6858001"/>
                <a:gd name="connsiteX12" fmla="*/ 2310215 w 3095625"/>
                <a:gd name="connsiteY12" fmla="*/ 1435894 h 6858001"/>
                <a:gd name="connsiteX13" fmla="*/ 2333222 w 3095625"/>
                <a:gd name="connsiteY13" fmla="*/ 1442244 h 6858001"/>
                <a:gd name="connsiteX14" fmla="*/ 2354643 w 3095625"/>
                <a:gd name="connsiteY14" fmla="*/ 1450182 h 6858001"/>
                <a:gd name="connsiteX15" fmla="*/ 2378443 w 3095625"/>
                <a:gd name="connsiteY15" fmla="*/ 1458120 h 6858001"/>
                <a:gd name="connsiteX16" fmla="*/ 2399863 w 3095625"/>
                <a:gd name="connsiteY16" fmla="*/ 1466851 h 6858001"/>
                <a:gd name="connsiteX17" fmla="*/ 2421283 w 3095625"/>
                <a:gd name="connsiteY17" fmla="*/ 1476376 h 6858001"/>
                <a:gd name="connsiteX18" fmla="*/ 2441910 w 3095625"/>
                <a:gd name="connsiteY18" fmla="*/ 1486695 h 6858001"/>
                <a:gd name="connsiteX19" fmla="*/ 2462537 w 3095625"/>
                <a:gd name="connsiteY19" fmla="*/ 1497807 h 6858001"/>
                <a:gd name="connsiteX20" fmla="*/ 2482371 w 3095625"/>
                <a:gd name="connsiteY20" fmla="*/ 1509713 h 6858001"/>
                <a:gd name="connsiteX21" fmla="*/ 2502204 w 3095625"/>
                <a:gd name="connsiteY21" fmla="*/ 1522413 h 6858001"/>
                <a:gd name="connsiteX22" fmla="*/ 2521245 w 3095625"/>
                <a:gd name="connsiteY22" fmla="*/ 1535907 h 6858001"/>
                <a:gd name="connsiteX23" fmla="*/ 2539492 w 3095625"/>
                <a:gd name="connsiteY23" fmla="*/ 1549401 h 6858001"/>
                <a:gd name="connsiteX24" fmla="*/ 2558532 w 3095625"/>
                <a:gd name="connsiteY24" fmla="*/ 1564482 h 6858001"/>
                <a:gd name="connsiteX25" fmla="*/ 2575985 w 3095625"/>
                <a:gd name="connsiteY25" fmla="*/ 1578770 h 6858001"/>
                <a:gd name="connsiteX26" fmla="*/ 2592646 w 3095625"/>
                <a:gd name="connsiteY26" fmla="*/ 1595438 h 6858001"/>
                <a:gd name="connsiteX27" fmla="*/ 2608512 w 3095625"/>
                <a:gd name="connsiteY27" fmla="*/ 1612107 h 6858001"/>
                <a:gd name="connsiteX28" fmla="*/ 2624379 w 3095625"/>
                <a:gd name="connsiteY28" fmla="*/ 1627982 h 6858001"/>
                <a:gd name="connsiteX29" fmla="*/ 2638659 w 3095625"/>
                <a:gd name="connsiteY29" fmla="*/ 1645445 h 6858001"/>
                <a:gd name="connsiteX30" fmla="*/ 2652940 w 3095625"/>
                <a:gd name="connsiteY30" fmla="*/ 1664495 h 6858001"/>
                <a:gd name="connsiteX31" fmla="*/ 2667220 w 3095625"/>
                <a:gd name="connsiteY31" fmla="*/ 1683545 h 6858001"/>
                <a:gd name="connsiteX32" fmla="*/ 2679913 w 3095625"/>
                <a:gd name="connsiteY32" fmla="*/ 1701801 h 6858001"/>
                <a:gd name="connsiteX33" fmla="*/ 2691813 w 3095625"/>
                <a:gd name="connsiteY33" fmla="*/ 1721645 h 6858001"/>
                <a:gd name="connsiteX34" fmla="*/ 2702920 w 3095625"/>
                <a:gd name="connsiteY34" fmla="*/ 1742282 h 6858001"/>
                <a:gd name="connsiteX35" fmla="*/ 2714027 w 3095625"/>
                <a:gd name="connsiteY35" fmla="*/ 1763713 h 6858001"/>
                <a:gd name="connsiteX36" fmla="*/ 2724341 w 3095625"/>
                <a:gd name="connsiteY36" fmla="*/ 1784351 h 6858001"/>
                <a:gd name="connsiteX37" fmla="*/ 2733861 w 3095625"/>
                <a:gd name="connsiteY37" fmla="*/ 1804988 h 6858001"/>
                <a:gd name="connsiteX38" fmla="*/ 2741794 w 3095625"/>
                <a:gd name="connsiteY38" fmla="*/ 1827213 h 6858001"/>
                <a:gd name="connsiteX39" fmla="*/ 2748934 w 3095625"/>
                <a:gd name="connsiteY39" fmla="*/ 1850232 h 6858001"/>
                <a:gd name="connsiteX40" fmla="*/ 2756868 w 3095625"/>
                <a:gd name="connsiteY40" fmla="*/ 1872457 h 6858001"/>
                <a:gd name="connsiteX41" fmla="*/ 2762421 w 3095625"/>
                <a:gd name="connsiteY41" fmla="*/ 1895476 h 6858001"/>
                <a:gd name="connsiteX42" fmla="*/ 2767974 w 3095625"/>
                <a:gd name="connsiteY42" fmla="*/ 1919288 h 6858001"/>
                <a:gd name="connsiteX43" fmla="*/ 2772734 w 3095625"/>
                <a:gd name="connsiteY43" fmla="*/ 1942307 h 6858001"/>
                <a:gd name="connsiteX44" fmla="*/ 3091658 w 3095625"/>
                <a:gd name="connsiteY44" fmla="*/ 3925888 h 6858001"/>
                <a:gd name="connsiteX45" fmla="*/ 3095625 w 3095625"/>
                <a:gd name="connsiteY45" fmla="*/ 3950495 h 6858001"/>
                <a:gd name="connsiteX46" fmla="*/ 3095625 w 3095625"/>
                <a:gd name="connsiteY46" fmla="*/ 3975101 h 6858001"/>
                <a:gd name="connsiteX47" fmla="*/ 3093245 w 3095625"/>
                <a:gd name="connsiteY47" fmla="*/ 4000501 h 6858001"/>
                <a:gd name="connsiteX48" fmla="*/ 3090072 w 3095625"/>
                <a:gd name="connsiteY48" fmla="*/ 4023520 h 6858001"/>
                <a:gd name="connsiteX49" fmla="*/ 3082932 w 3095625"/>
                <a:gd name="connsiteY49" fmla="*/ 4047332 h 6858001"/>
                <a:gd name="connsiteX50" fmla="*/ 3075792 w 3095625"/>
                <a:gd name="connsiteY50" fmla="*/ 4069557 h 6858001"/>
                <a:gd name="connsiteX51" fmla="*/ 3064685 w 3095625"/>
                <a:gd name="connsiteY51" fmla="*/ 4091782 h 6858001"/>
                <a:gd name="connsiteX52" fmla="*/ 3053578 w 3095625"/>
                <a:gd name="connsiteY52" fmla="*/ 4112420 h 6858001"/>
                <a:gd name="connsiteX53" fmla="*/ 3039298 w 3095625"/>
                <a:gd name="connsiteY53" fmla="*/ 4132263 h 6858001"/>
                <a:gd name="connsiteX54" fmla="*/ 3024224 w 3095625"/>
                <a:gd name="connsiteY54" fmla="*/ 4149726 h 6858001"/>
                <a:gd name="connsiteX55" fmla="*/ 3005977 w 3095625"/>
                <a:gd name="connsiteY55" fmla="*/ 4167188 h 6858001"/>
                <a:gd name="connsiteX56" fmla="*/ 2987730 w 3095625"/>
                <a:gd name="connsiteY56" fmla="*/ 4183063 h 6858001"/>
                <a:gd name="connsiteX57" fmla="*/ 2967897 w 3095625"/>
                <a:gd name="connsiteY57" fmla="*/ 4195763 h 6858001"/>
                <a:gd name="connsiteX58" fmla="*/ 2945683 w 3095625"/>
                <a:gd name="connsiteY58" fmla="*/ 4207670 h 6858001"/>
                <a:gd name="connsiteX59" fmla="*/ 2922676 w 3095625"/>
                <a:gd name="connsiteY59" fmla="*/ 4217988 h 6858001"/>
                <a:gd name="connsiteX60" fmla="*/ 2899669 w 3095625"/>
                <a:gd name="connsiteY60" fmla="*/ 4225926 h 6858001"/>
                <a:gd name="connsiteX61" fmla="*/ 2885389 w 3095625"/>
                <a:gd name="connsiteY61" fmla="*/ 4229101 h 6858001"/>
                <a:gd name="connsiteX62" fmla="*/ 2871109 w 3095625"/>
                <a:gd name="connsiteY62" fmla="*/ 4232276 h 6858001"/>
                <a:gd name="connsiteX63" fmla="*/ 2856829 w 3095625"/>
                <a:gd name="connsiteY63" fmla="*/ 4234657 h 6858001"/>
                <a:gd name="connsiteX64" fmla="*/ 2842549 w 3095625"/>
                <a:gd name="connsiteY64" fmla="*/ 4235451 h 6858001"/>
                <a:gd name="connsiteX65" fmla="*/ 2828268 w 3095625"/>
                <a:gd name="connsiteY65" fmla="*/ 4235451 h 6858001"/>
                <a:gd name="connsiteX66" fmla="*/ 2813988 w 3095625"/>
                <a:gd name="connsiteY66" fmla="*/ 4235451 h 6858001"/>
                <a:gd name="connsiteX67" fmla="*/ 2801295 w 3095625"/>
                <a:gd name="connsiteY67" fmla="*/ 4234657 h 6858001"/>
                <a:gd name="connsiteX68" fmla="*/ 2787015 w 3095625"/>
                <a:gd name="connsiteY68" fmla="*/ 4232276 h 6858001"/>
                <a:gd name="connsiteX69" fmla="*/ 2773528 w 3095625"/>
                <a:gd name="connsiteY69" fmla="*/ 4229895 h 6858001"/>
                <a:gd name="connsiteX70" fmla="*/ 2760041 w 3095625"/>
                <a:gd name="connsiteY70" fmla="*/ 4226720 h 6858001"/>
                <a:gd name="connsiteX71" fmla="*/ 2747347 w 3095625"/>
                <a:gd name="connsiteY71" fmla="*/ 4223545 h 6858001"/>
                <a:gd name="connsiteX72" fmla="*/ 2733861 w 3095625"/>
                <a:gd name="connsiteY72" fmla="*/ 4218782 h 6858001"/>
                <a:gd name="connsiteX73" fmla="*/ 2721960 w 3095625"/>
                <a:gd name="connsiteY73" fmla="*/ 4213226 h 6858001"/>
                <a:gd name="connsiteX74" fmla="*/ 2710060 w 3095625"/>
                <a:gd name="connsiteY74" fmla="*/ 4207670 h 6858001"/>
                <a:gd name="connsiteX75" fmla="*/ 2697367 w 3095625"/>
                <a:gd name="connsiteY75" fmla="*/ 4201320 h 6858001"/>
                <a:gd name="connsiteX76" fmla="*/ 2685467 w 3095625"/>
                <a:gd name="connsiteY76" fmla="*/ 4194970 h 6858001"/>
                <a:gd name="connsiteX77" fmla="*/ 2674360 w 3095625"/>
                <a:gd name="connsiteY77" fmla="*/ 4187032 h 6858001"/>
                <a:gd name="connsiteX78" fmla="*/ 2663253 w 3095625"/>
                <a:gd name="connsiteY78" fmla="*/ 4179095 h 6858001"/>
                <a:gd name="connsiteX79" fmla="*/ 2652940 w 3095625"/>
                <a:gd name="connsiteY79" fmla="*/ 4170363 h 6858001"/>
                <a:gd name="connsiteX80" fmla="*/ 2642626 w 3095625"/>
                <a:gd name="connsiteY80" fmla="*/ 4160838 h 6858001"/>
                <a:gd name="connsiteX81" fmla="*/ 2633106 w 3095625"/>
                <a:gd name="connsiteY81" fmla="*/ 4152107 h 6858001"/>
                <a:gd name="connsiteX82" fmla="*/ 2624379 w 3095625"/>
                <a:gd name="connsiteY82" fmla="*/ 4140995 h 6858001"/>
                <a:gd name="connsiteX83" fmla="*/ 2615653 w 3095625"/>
                <a:gd name="connsiteY83" fmla="*/ 4130676 h 6858001"/>
                <a:gd name="connsiteX84" fmla="*/ 2607719 w 3095625"/>
                <a:gd name="connsiteY84" fmla="*/ 4120357 h 6858001"/>
                <a:gd name="connsiteX85" fmla="*/ 2599786 w 3095625"/>
                <a:gd name="connsiteY85" fmla="*/ 4107657 h 6858001"/>
                <a:gd name="connsiteX86" fmla="*/ 2593439 w 3095625"/>
                <a:gd name="connsiteY86" fmla="*/ 4095751 h 6858001"/>
                <a:gd name="connsiteX87" fmla="*/ 2587092 w 3095625"/>
                <a:gd name="connsiteY87" fmla="*/ 4083845 h 6858001"/>
                <a:gd name="connsiteX88" fmla="*/ 2581539 w 3095625"/>
                <a:gd name="connsiteY88" fmla="*/ 4070351 h 6858001"/>
                <a:gd name="connsiteX89" fmla="*/ 2575985 w 3095625"/>
                <a:gd name="connsiteY89" fmla="*/ 4057651 h 6858001"/>
                <a:gd name="connsiteX90" fmla="*/ 2571225 w 3095625"/>
                <a:gd name="connsiteY90" fmla="*/ 4044157 h 6858001"/>
                <a:gd name="connsiteX91" fmla="*/ 2568052 w 3095625"/>
                <a:gd name="connsiteY91" fmla="*/ 4029870 h 6858001"/>
                <a:gd name="connsiteX92" fmla="*/ 2564879 w 3095625"/>
                <a:gd name="connsiteY92" fmla="*/ 4015582 h 6858001"/>
                <a:gd name="connsiteX93" fmla="*/ 2326082 w 3095625"/>
                <a:gd name="connsiteY93" fmla="*/ 2702720 h 6858001"/>
                <a:gd name="connsiteX94" fmla="*/ 2299109 w 3095625"/>
                <a:gd name="connsiteY94" fmla="*/ 3538538 h 6858001"/>
                <a:gd name="connsiteX95" fmla="*/ 2298315 w 3095625"/>
                <a:gd name="connsiteY95" fmla="*/ 3597276 h 6858001"/>
                <a:gd name="connsiteX96" fmla="*/ 2298315 w 3095625"/>
                <a:gd name="connsiteY96" fmla="*/ 3654426 h 6858001"/>
                <a:gd name="connsiteX97" fmla="*/ 2299902 w 3095625"/>
                <a:gd name="connsiteY97" fmla="*/ 3712370 h 6858001"/>
                <a:gd name="connsiteX98" fmla="*/ 2303075 w 3095625"/>
                <a:gd name="connsiteY98" fmla="*/ 3769520 h 6858001"/>
                <a:gd name="connsiteX99" fmla="*/ 2476817 w 3095625"/>
                <a:gd name="connsiteY99" fmla="*/ 6500019 h 6858001"/>
                <a:gd name="connsiteX100" fmla="*/ 2476817 w 3095625"/>
                <a:gd name="connsiteY100" fmla="*/ 6518276 h 6858001"/>
                <a:gd name="connsiteX101" fmla="*/ 2476817 w 3095625"/>
                <a:gd name="connsiteY101" fmla="*/ 6535739 h 6858001"/>
                <a:gd name="connsiteX102" fmla="*/ 2476024 w 3095625"/>
                <a:gd name="connsiteY102" fmla="*/ 6553995 h 6858001"/>
                <a:gd name="connsiteX103" fmla="*/ 2473644 w 3095625"/>
                <a:gd name="connsiteY103" fmla="*/ 6571457 h 6858001"/>
                <a:gd name="connsiteX104" fmla="*/ 2471264 w 3095625"/>
                <a:gd name="connsiteY104" fmla="*/ 6588919 h 6858001"/>
                <a:gd name="connsiteX105" fmla="*/ 2467297 w 3095625"/>
                <a:gd name="connsiteY105" fmla="*/ 6605589 h 6858001"/>
                <a:gd name="connsiteX106" fmla="*/ 2462537 w 3095625"/>
                <a:gd name="connsiteY106" fmla="*/ 6621463 h 6858001"/>
                <a:gd name="connsiteX107" fmla="*/ 2456984 w 3095625"/>
                <a:gd name="connsiteY107" fmla="*/ 6638132 h 6858001"/>
                <a:gd name="connsiteX108" fmla="*/ 2450637 w 3095625"/>
                <a:gd name="connsiteY108" fmla="*/ 6654007 h 6858001"/>
                <a:gd name="connsiteX109" fmla="*/ 2444290 w 3095625"/>
                <a:gd name="connsiteY109" fmla="*/ 6669089 h 6858001"/>
                <a:gd name="connsiteX110" fmla="*/ 2436357 w 3095625"/>
                <a:gd name="connsiteY110" fmla="*/ 6684169 h 6858001"/>
                <a:gd name="connsiteX111" fmla="*/ 2427630 w 3095625"/>
                <a:gd name="connsiteY111" fmla="*/ 6698457 h 6858001"/>
                <a:gd name="connsiteX112" fmla="*/ 2417317 w 3095625"/>
                <a:gd name="connsiteY112" fmla="*/ 6712745 h 6858001"/>
                <a:gd name="connsiteX113" fmla="*/ 2407797 w 3095625"/>
                <a:gd name="connsiteY113" fmla="*/ 6726239 h 6858001"/>
                <a:gd name="connsiteX114" fmla="*/ 2397483 w 3095625"/>
                <a:gd name="connsiteY114" fmla="*/ 6739732 h 6858001"/>
                <a:gd name="connsiteX115" fmla="*/ 2387170 w 3095625"/>
                <a:gd name="connsiteY115" fmla="*/ 6751639 h 6858001"/>
                <a:gd name="connsiteX116" fmla="*/ 2374476 w 3095625"/>
                <a:gd name="connsiteY116" fmla="*/ 6763545 h 6858001"/>
                <a:gd name="connsiteX117" fmla="*/ 2362576 w 3095625"/>
                <a:gd name="connsiteY117" fmla="*/ 6774657 h 6858001"/>
                <a:gd name="connsiteX118" fmla="*/ 2349883 w 3095625"/>
                <a:gd name="connsiteY118" fmla="*/ 6785769 h 6858001"/>
                <a:gd name="connsiteX119" fmla="*/ 2336396 w 3095625"/>
                <a:gd name="connsiteY119" fmla="*/ 6795295 h 6858001"/>
                <a:gd name="connsiteX120" fmla="*/ 2322116 w 3095625"/>
                <a:gd name="connsiteY120" fmla="*/ 6805613 h 6858001"/>
                <a:gd name="connsiteX121" fmla="*/ 2307835 w 3095625"/>
                <a:gd name="connsiteY121" fmla="*/ 6814345 h 6858001"/>
                <a:gd name="connsiteX122" fmla="*/ 2292762 w 3095625"/>
                <a:gd name="connsiteY122" fmla="*/ 6821489 h 6858001"/>
                <a:gd name="connsiteX123" fmla="*/ 2276895 w 3095625"/>
                <a:gd name="connsiteY123" fmla="*/ 6829426 h 6858001"/>
                <a:gd name="connsiteX124" fmla="*/ 2261821 w 3095625"/>
                <a:gd name="connsiteY124" fmla="*/ 6835776 h 6858001"/>
                <a:gd name="connsiteX125" fmla="*/ 2245161 w 3095625"/>
                <a:gd name="connsiteY125" fmla="*/ 6841332 h 6858001"/>
                <a:gd name="connsiteX126" fmla="*/ 2228501 w 3095625"/>
                <a:gd name="connsiteY126" fmla="*/ 6846095 h 6858001"/>
                <a:gd name="connsiteX127" fmla="*/ 2212634 w 3095625"/>
                <a:gd name="connsiteY127" fmla="*/ 6850063 h 6858001"/>
                <a:gd name="connsiteX128" fmla="*/ 2194387 w 3095625"/>
                <a:gd name="connsiteY128" fmla="*/ 6853239 h 6858001"/>
                <a:gd name="connsiteX129" fmla="*/ 2176934 w 3095625"/>
                <a:gd name="connsiteY129" fmla="*/ 6855619 h 6858001"/>
                <a:gd name="connsiteX130" fmla="*/ 2159480 w 3095625"/>
                <a:gd name="connsiteY130" fmla="*/ 6857207 h 6858001"/>
                <a:gd name="connsiteX131" fmla="*/ 2141233 w 3095625"/>
                <a:gd name="connsiteY131" fmla="*/ 6858001 h 6858001"/>
                <a:gd name="connsiteX132" fmla="*/ 2125366 w 3095625"/>
                <a:gd name="connsiteY132" fmla="*/ 6858001 h 6858001"/>
                <a:gd name="connsiteX133" fmla="*/ 2108706 w 3095625"/>
                <a:gd name="connsiteY133" fmla="*/ 6857207 h 6858001"/>
                <a:gd name="connsiteX134" fmla="*/ 2093633 w 3095625"/>
                <a:gd name="connsiteY134" fmla="*/ 6854826 h 6858001"/>
                <a:gd name="connsiteX135" fmla="*/ 2078559 w 3095625"/>
                <a:gd name="connsiteY135" fmla="*/ 6851651 h 6858001"/>
                <a:gd name="connsiteX136" fmla="*/ 2062692 w 3095625"/>
                <a:gd name="connsiteY136" fmla="*/ 6849269 h 6858001"/>
                <a:gd name="connsiteX137" fmla="*/ 2047619 w 3095625"/>
                <a:gd name="connsiteY137" fmla="*/ 6844507 h 6858001"/>
                <a:gd name="connsiteX138" fmla="*/ 2033339 w 3095625"/>
                <a:gd name="connsiteY138" fmla="*/ 6840539 h 6858001"/>
                <a:gd name="connsiteX139" fmla="*/ 2019059 w 3095625"/>
                <a:gd name="connsiteY139" fmla="*/ 6834982 h 6858001"/>
                <a:gd name="connsiteX140" fmla="*/ 2004778 w 3095625"/>
                <a:gd name="connsiteY140" fmla="*/ 6829426 h 6858001"/>
                <a:gd name="connsiteX141" fmla="*/ 1991292 w 3095625"/>
                <a:gd name="connsiteY141" fmla="*/ 6823076 h 6858001"/>
                <a:gd name="connsiteX142" fmla="*/ 1977011 w 3095625"/>
                <a:gd name="connsiteY142" fmla="*/ 6815139 h 6858001"/>
                <a:gd name="connsiteX143" fmla="*/ 1964318 w 3095625"/>
                <a:gd name="connsiteY143" fmla="*/ 6807201 h 6858001"/>
                <a:gd name="connsiteX144" fmla="*/ 1951624 w 3095625"/>
                <a:gd name="connsiteY144" fmla="*/ 6800057 h 6858001"/>
                <a:gd name="connsiteX145" fmla="*/ 1939724 w 3095625"/>
                <a:gd name="connsiteY145" fmla="*/ 6791326 h 6858001"/>
                <a:gd name="connsiteX146" fmla="*/ 1927824 w 3095625"/>
                <a:gd name="connsiteY146" fmla="*/ 6781007 h 6858001"/>
                <a:gd name="connsiteX147" fmla="*/ 1915924 w 3095625"/>
                <a:gd name="connsiteY147" fmla="*/ 6771482 h 6858001"/>
                <a:gd name="connsiteX148" fmla="*/ 1904817 w 3095625"/>
                <a:gd name="connsiteY148" fmla="*/ 6761163 h 6858001"/>
                <a:gd name="connsiteX149" fmla="*/ 1894504 w 3095625"/>
                <a:gd name="connsiteY149" fmla="*/ 6750051 h 6858001"/>
                <a:gd name="connsiteX150" fmla="*/ 1884984 w 3095625"/>
                <a:gd name="connsiteY150" fmla="*/ 6738145 h 6858001"/>
                <a:gd name="connsiteX151" fmla="*/ 1875463 w 3095625"/>
                <a:gd name="connsiteY151" fmla="*/ 6727032 h 6858001"/>
                <a:gd name="connsiteX152" fmla="*/ 1865943 w 3095625"/>
                <a:gd name="connsiteY152" fmla="*/ 6715126 h 6858001"/>
                <a:gd name="connsiteX153" fmla="*/ 1857217 w 3095625"/>
                <a:gd name="connsiteY153" fmla="*/ 6701632 h 6858001"/>
                <a:gd name="connsiteX154" fmla="*/ 1850076 w 3095625"/>
                <a:gd name="connsiteY154" fmla="*/ 6688932 h 6858001"/>
                <a:gd name="connsiteX155" fmla="*/ 1842143 w 3095625"/>
                <a:gd name="connsiteY155" fmla="*/ 6675439 h 6858001"/>
                <a:gd name="connsiteX156" fmla="*/ 1835796 w 3095625"/>
                <a:gd name="connsiteY156" fmla="*/ 6661151 h 6858001"/>
                <a:gd name="connsiteX157" fmla="*/ 1830243 w 3095625"/>
                <a:gd name="connsiteY157" fmla="*/ 6648451 h 6858001"/>
                <a:gd name="connsiteX158" fmla="*/ 1824689 w 3095625"/>
                <a:gd name="connsiteY158" fmla="*/ 6632576 h 6858001"/>
                <a:gd name="connsiteX159" fmla="*/ 1819136 w 3095625"/>
                <a:gd name="connsiteY159" fmla="*/ 6618289 h 6858001"/>
                <a:gd name="connsiteX160" fmla="*/ 1814376 w 3095625"/>
                <a:gd name="connsiteY160" fmla="*/ 6603207 h 6858001"/>
                <a:gd name="connsiteX161" fmla="*/ 1811203 w 3095625"/>
                <a:gd name="connsiteY161" fmla="*/ 6587332 h 6858001"/>
                <a:gd name="connsiteX162" fmla="*/ 1808823 w 3095625"/>
                <a:gd name="connsiteY162" fmla="*/ 6572251 h 6858001"/>
                <a:gd name="connsiteX163" fmla="*/ 1807236 w 3095625"/>
                <a:gd name="connsiteY163" fmla="*/ 6555582 h 6858001"/>
                <a:gd name="connsiteX164" fmla="*/ 1547813 w 3095625"/>
                <a:gd name="connsiteY164" fmla="*/ 4050507 h 6858001"/>
                <a:gd name="connsiteX165" fmla="*/ 1288389 w 3095625"/>
                <a:gd name="connsiteY165" fmla="*/ 6555582 h 6858001"/>
                <a:gd name="connsiteX166" fmla="*/ 1286803 w 3095625"/>
                <a:gd name="connsiteY166" fmla="*/ 6572251 h 6858001"/>
                <a:gd name="connsiteX167" fmla="*/ 1282836 w 3095625"/>
                <a:gd name="connsiteY167" fmla="*/ 6587332 h 6858001"/>
                <a:gd name="connsiteX168" fmla="*/ 1279663 w 3095625"/>
                <a:gd name="connsiteY168" fmla="*/ 6603207 h 6858001"/>
                <a:gd name="connsiteX169" fmla="*/ 1275696 w 3095625"/>
                <a:gd name="connsiteY169" fmla="*/ 6618289 h 6858001"/>
                <a:gd name="connsiteX170" fmla="*/ 1270936 w 3095625"/>
                <a:gd name="connsiteY170" fmla="*/ 6632576 h 6858001"/>
                <a:gd name="connsiteX171" fmla="*/ 1265383 w 3095625"/>
                <a:gd name="connsiteY171" fmla="*/ 6648451 h 6858001"/>
                <a:gd name="connsiteX172" fmla="*/ 1259829 w 3095625"/>
                <a:gd name="connsiteY172" fmla="*/ 6661151 h 6858001"/>
                <a:gd name="connsiteX173" fmla="*/ 1252689 w 3095625"/>
                <a:gd name="connsiteY173" fmla="*/ 6675439 h 6858001"/>
                <a:gd name="connsiteX174" fmla="*/ 1245549 w 3095625"/>
                <a:gd name="connsiteY174" fmla="*/ 6688932 h 6858001"/>
                <a:gd name="connsiteX175" fmla="*/ 1238409 w 3095625"/>
                <a:gd name="connsiteY175" fmla="*/ 6701632 h 6858001"/>
                <a:gd name="connsiteX176" fmla="*/ 1229682 w 3095625"/>
                <a:gd name="connsiteY176" fmla="*/ 6715126 h 6858001"/>
                <a:gd name="connsiteX177" fmla="*/ 1220162 w 3095625"/>
                <a:gd name="connsiteY177" fmla="*/ 6727032 h 6858001"/>
                <a:gd name="connsiteX178" fmla="*/ 1210642 w 3095625"/>
                <a:gd name="connsiteY178" fmla="*/ 6738145 h 6858001"/>
                <a:gd name="connsiteX179" fmla="*/ 1201122 w 3095625"/>
                <a:gd name="connsiteY179" fmla="*/ 6750051 h 6858001"/>
                <a:gd name="connsiteX180" fmla="*/ 1190015 w 3095625"/>
                <a:gd name="connsiteY180" fmla="*/ 6761163 h 6858001"/>
                <a:gd name="connsiteX181" fmla="*/ 1178908 w 3095625"/>
                <a:gd name="connsiteY181" fmla="*/ 6771482 h 6858001"/>
                <a:gd name="connsiteX182" fmla="*/ 1167801 w 3095625"/>
                <a:gd name="connsiteY182" fmla="*/ 6781007 h 6858001"/>
                <a:gd name="connsiteX183" fmla="*/ 1155901 w 3095625"/>
                <a:gd name="connsiteY183" fmla="*/ 6791326 h 6858001"/>
                <a:gd name="connsiteX184" fmla="*/ 1144001 w 3095625"/>
                <a:gd name="connsiteY184" fmla="*/ 6800057 h 6858001"/>
                <a:gd name="connsiteX185" fmla="*/ 1130514 w 3095625"/>
                <a:gd name="connsiteY185" fmla="*/ 6807201 h 6858001"/>
                <a:gd name="connsiteX186" fmla="*/ 1117027 w 3095625"/>
                <a:gd name="connsiteY186" fmla="*/ 6815139 h 6858001"/>
                <a:gd name="connsiteX187" fmla="*/ 1104334 w 3095625"/>
                <a:gd name="connsiteY187" fmla="*/ 6823076 h 6858001"/>
                <a:gd name="connsiteX188" fmla="*/ 1090847 w 3095625"/>
                <a:gd name="connsiteY188" fmla="*/ 6829426 h 6858001"/>
                <a:gd name="connsiteX189" fmla="*/ 1076567 w 3095625"/>
                <a:gd name="connsiteY189" fmla="*/ 6834982 h 6858001"/>
                <a:gd name="connsiteX190" fmla="*/ 1062287 w 3095625"/>
                <a:gd name="connsiteY190" fmla="*/ 6840539 h 6858001"/>
                <a:gd name="connsiteX191" fmla="*/ 1047213 w 3095625"/>
                <a:gd name="connsiteY191" fmla="*/ 6844507 h 6858001"/>
                <a:gd name="connsiteX192" fmla="*/ 1032933 w 3095625"/>
                <a:gd name="connsiteY192" fmla="*/ 6849269 h 6858001"/>
                <a:gd name="connsiteX193" fmla="*/ 1017066 w 3095625"/>
                <a:gd name="connsiteY193" fmla="*/ 6851651 h 6858001"/>
                <a:gd name="connsiteX194" fmla="*/ 1001993 w 3095625"/>
                <a:gd name="connsiteY194" fmla="*/ 6854826 h 6858001"/>
                <a:gd name="connsiteX195" fmla="*/ 985332 w 3095625"/>
                <a:gd name="connsiteY195" fmla="*/ 6857207 h 6858001"/>
                <a:gd name="connsiteX196" fmla="*/ 970259 w 3095625"/>
                <a:gd name="connsiteY196" fmla="*/ 6858001 h 6858001"/>
                <a:gd name="connsiteX197" fmla="*/ 953599 w 3095625"/>
                <a:gd name="connsiteY197" fmla="*/ 6858001 h 6858001"/>
                <a:gd name="connsiteX198" fmla="*/ 936145 w 3095625"/>
                <a:gd name="connsiteY198" fmla="*/ 6857207 h 6858001"/>
                <a:gd name="connsiteX199" fmla="*/ 918691 w 3095625"/>
                <a:gd name="connsiteY199" fmla="*/ 6855619 h 6858001"/>
                <a:gd name="connsiteX200" fmla="*/ 901238 w 3095625"/>
                <a:gd name="connsiteY200" fmla="*/ 6853239 h 6858001"/>
                <a:gd name="connsiteX201" fmla="*/ 882991 w 3095625"/>
                <a:gd name="connsiteY201" fmla="*/ 6850063 h 6858001"/>
                <a:gd name="connsiteX202" fmla="*/ 867124 w 3095625"/>
                <a:gd name="connsiteY202" fmla="*/ 6846095 h 6858001"/>
                <a:gd name="connsiteX203" fmla="*/ 850464 w 3095625"/>
                <a:gd name="connsiteY203" fmla="*/ 6841332 h 6858001"/>
                <a:gd name="connsiteX204" fmla="*/ 833804 w 3095625"/>
                <a:gd name="connsiteY204" fmla="*/ 6835776 h 6858001"/>
                <a:gd name="connsiteX205" fmla="*/ 817143 w 3095625"/>
                <a:gd name="connsiteY205" fmla="*/ 6829426 h 6858001"/>
                <a:gd name="connsiteX206" fmla="*/ 802070 w 3095625"/>
                <a:gd name="connsiteY206" fmla="*/ 6821489 h 6858001"/>
                <a:gd name="connsiteX207" fmla="*/ 787790 w 3095625"/>
                <a:gd name="connsiteY207" fmla="*/ 6814345 h 6858001"/>
                <a:gd name="connsiteX208" fmla="*/ 773509 w 3095625"/>
                <a:gd name="connsiteY208" fmla="*/ 6805613 h 6858001"/>
                <a:gd name="connsiteX209" fmla="*/ 759229 w 3095625"/>
                <a:gd name="connsiteY209" fmla="*/ 6795295 h 6858001"/>
                <a:gd name="connsiteX210" fmla="*/ 745742 w 3095625"/>
                <a:gd name="connsiteY210" fmla="*/ 6785769 h 6858001"/>
                <a:gd name="connsiteX211" fmla="*/ 733049 w 3095625"/>
                <a:gd name="connsiteY211" fmla="*/ 6774657 h 6858001"/>
                <a:gd name="connsiteX212" fmla="*/ 721149 w 3095625"/>
                <a:gd name="connsiteY212" fmla="*/ 6763545 h 6858001"/>
                <a:gd name="connsiteX213" fmla="*/ 708455 w 3095625"/>
                <a:gd name="connsiteY213" fmla="*/ 6751639 h 6858001"/>
                <a:gd name="connsiteX214" fmla="*/ 698142 w 3095625"/>
                <a:gd name="connsiteY214" fmla="*/ 6739732 h 6858001"/>
                <a:gd name="connsiteX215" fmla="*/ 687035 w 3095625"/>
                <a:gd name="connsiteY215" fmla="*/ 6726239 h 6858001"/>
                <a:gd name="connsiteX216" fmla="*/ 676722 w 3095625"/>
                <a:gd name="connsiteY216" fmla="*/ 6712745 h 6858001"/>
                <a:gd name="connsiteX217" fmla="*/ 667995 w 3095625"/>
                <a:gd name="connsiteY217" fmla="*/ 6698457 h 6858001"/>
                <a:gd name="connsiteX218" fmla="*/ 659268 w 3095625"/>
                <a:gd name="connsiteY218" fmla="*/ 6684169 h 6858001"/>
                <a:gd name="connsiteX219" fmla="*/ 651335 w 3095625"/>
                <a:gd name="connsiteY219" fmla="*/ 6669089 h 6858001"/>
                <a:gd name="connsiteX220" fmla="*/ 644988 w 3095625"/>
                <a:gd name="connsiteY220" fmla="*/ 6654007 h 6858001"/>
                <a:gd name="connsiteX221" fmla="*/ 638641 w 3095625"/>
                <a:gd name="connsiteY221" fmla="*/ 6638132 h 6858001"/>
                <a:gd name="connsiteX222" fmla="*/ 633088 w 3095625"/>
                <a:gd name="connsiteY222" fmla="*/ 6621463 h 6858001"/>
                <a:gd name="connsiteX223" fmla="*/ 628328 w 3095625"/>
                <a:gd name="connsiteY223" fmla="*/ 6605589 h 6858001"/>
                <a:gd name="connsiteX224" fmla="*/ 624361 w 3095625"/>
                <a:gd name="connsiteY224" fmla="*/ 6588919 h 6858001"/>
                <a:gd name="connsiteX225" fmla="*/ 621188 w 3095625"/>
                <a:gd name="connsiteY225" fmla="*/ 6571457 h 6858001"/>
                <a:gd name="connsiteX226" fmla="*/ 619601 w 3095625"/>
                <a:gd name="connsiteY226" fmla="*/ 6553995 h 6858001"/>
                <a:gd name="connsiteX227" fmla="*/ 617221 w 3095625"/>
                <a:gd name="connsiteY227" fmla="*/ 6535739 h 6858001"/>
                <a:gd name="connsiteX228" fmla="*/ 617221 w 3095625"/>
                <a:gd name="connsiteY228" fmla="*/ 6518276 h 6858001"/>
                <a:gd name="connsiteX229" fmla="*/ 618808 w 3095625"/>
                <a:gd name="connsiteY229" fmla="*/ 6500019 h 6858001"/>
                <a:gd name="connsiteX230" fmla="*/ 792550 w 3095625"/>
                <a:gd name="connsiteY230" fmla="*/ 3769520 h 6858001"/>
                <a:gd name="connsiteX231" fmla="*/ 795723 w 3095625"/>
                <a:gd name="connsiteY231" fmla="*/ 3712370 h 6858001"/>
                <a:gd name="connsiteX232" fmla="*/ 796516 w 3095625"/>
                <a:gd name="connsiteY232" fmla="*/ 3654426 h 6858001"/>
                <a:gd name="connsiteX233" fmla="*/ 796516 w 3095625"/>
                <a:gd name="connsiteY233" fmla="*/ 3597276 h 6858001"/>
                <a:gd name="connsiteX234" fmla="*/ 795723 w 3095625"/>
                <a:gd name="connsiteY234" fmla="*/ 3538538 h 6858001"/>
                <a:gd name="connsiteX235" fmla="*/ 769543 w 3095625"/>
                <a:gd name="connsiteY235" fmla="*/ 2702720 h 6858001"/>
                <a:gd name="connsiteX236" fmla="*/ 530746 w 3095625"/>
                <a:gd name="connsiteY236" fmla="*/ 4015582 h 6858001"/>
                <a:gd name="connsiteX237" fmla="*/ 527573 w 3095625"/>
                <a:gd name="connsiteY237" fmla="*/ 4029870 h 6858001"/>
                <a:gd name="connsiteX238" fmla="*/ 524400 w 3095625"/>
                <a:gd name="connsiteY238" fmla="*/ 4044157 h 6858001"/>
                <a:gd name="connsiteX239" fmla="*/ 519640 w 3095625"/>
                <a:gd name="connsiteY239" fmla="*/ 4057651 h 6858001"/>
                <a:gd name="connsiteX240" fmla="*/ 514086 w 3095625"/>
                <a:gd name="connsiteY240" fmla="*/ 4070351 h 6858001"/>
                <a:gd name="connsiteX241" fmla="*/ 508533 w 3095625"/>
                <a:gd name="connsiteY241" fmla="*/ 4083845 h 6858001"/>
                <a:gd name="connsiteX242" fmla="*/ 502186 w 3095625"/>
                <a:gd name="connsiteY242" fmla="*/ 4095751 h 6858001"/>
                <a:gd name="connsiteX243" fmla="*/ 495839 w 3095625"/>
                <a:gd name="connsiteY243" fmla="*/ 4107657 h 6858001"/>
                <a:gd name="connsiteX244" fmla="*/ 487906 w 3095625"/>
                <a:gd name="connsiteY244" fmla="*/ 4120357 h 6858001"/>
                <a:gd name="connsiteX245" fmla="*/ 479179 w 3095625"/>
                <a:gd name="connsiteY245" fmla="*/ 4130676 h 6858001"/>
                <a:gd name="connsiteX246" fmla="*/ 471246 w 3095625"/>
                <a:gd name="connsiteY246" fmla="*/ 4140995 h 6858001"/>
                <a:gd name="connsiteX247" fmla="*/ 461726 w 3095625"/>
                <a:gd name="connsiteY247" fmla="*/ 4152107 h 6858001"/>
                <a:gd name="connsiteX248" fmla="*/ 452999 w 3095625"/>
                <a:gd name="connsiteY248" fmla="*/ 4160838 h 6858001"/>
                <a:gd name="connsiteX249" fmla="*/ 441892 w 3095625"/>
                <a:gd name="connsiteY249" fmla="*/ 4170363 h 6858001"/>
                <a:gd name="connsiteX250" fmla="*/ 432372 w 3095625"/>
                <a:gd name="connsiteY250" fmla="*/ 4179095 h 6858001"/>
                <a:gd name="connsiteX251" fmla="*/ 421265 w 3095625"/>
                <a:gd name="connsiteY251" fmla="*/ 4187032 h 6858001"/>
                <a:gd name="connsiteX252" fmla="*/ 410158 w 3095625"/>
                <a:gd name="connsiteY252" fmla="*/ 4194970 h 6858001"/>
                <a:gd name="connsiteX253" fmla="*/ 398258 w 3095625"/>
                <a:gd name="connsiteY253" fmla="*/ 4201320 h 6858001"/>
                <a:gd name="connsiteX254" fmla="*/ 385565 w 3095625"/>
                <a:gd name="connsiteY254" fmla="*/ 4207670 h 6858001"/>
                <a:gd name="connsiteX255" fmla="*/ 373665 w 3095625"/>
                <a:gd name="connsiteY255" fmla="*/ 4213226 h 6858001"/>
                <a:gd name="connsiteX256" fmla="*/ 360971 w 3095625"/>
                <a:gd name="connsiteY256" fmla="*/ 4218782 h 6858001"/>
                <a:gd name="connsiteX257" fmla="*/ 348278 w 3095625"/>
                <a:gd name="connsiteY257" fmla="*/ 4223545 h 6858001"/>
                <a:gd name="connsiteX258" fmla="*/ 335584 w 3095625"/>
                <a:gd name="connsiteY258" fmla="*/ 4226720 h 6858001"/>
                <a:gd name="connsiteX259" fmla="*/ 322097 w 3095625"/>
                <a:gd name="connsiteY259" fmla="*/ 4229895 h 6858001"/>
                <a:gd name="connsiteX260" fmla="*/ 307817 w 3095625"/>
                <a:gd name="connsiteY260" fmla="*/ 4232276 h 6858001"/>
                <a:gd name="connsiteX261" fmla="*/ 294330 w 3095625"/>
                <a:gd name="connsiteY261" fmla="*/ 4234657 h 6858001"/>
                <a:gd name="connsiteX262" fmla="*/ 280050 w 3095625"/>
                <a:gd name="connsiteY262" fmla="*/ 4235451 h 6858001"/>
                <a:gd name="connsiteX263" fmla="*/ 267357 w 3095625"/>
                <a:gd name="connsiteY263" fmla="*/ 4235451 h 6858001"/>
                <a:gd name="connsiteX264" fmla="*/ 253076 w 3095625"/>
                <a:gd name="connsiteY264" fmla="*/ 4235451 h 6858001"/>
                <a:gd name="connsiteX265" fmla="*/ 238796 w 3095625"/>
                <a:gd name="connsiteY265" fmla="*/ 4234657 h 6858001"/>
                <a:gd name="connsiteX266" fmla="*/ 224516 w 3095625"/>
                <a:gd name="connsiteY266" fmla="*/ 4232276 h 6858001"/>
                <a:gd name="connsiteX267" fmla="*/ 210236 w 3095625"/>
                <a:gd name="connsiteY267" fmla="*/ 4229101 h 6858001"/>
                <a:gd name="connsiteX268" fmla="*/ 195956 w 3095625"/>
                <a:gd name="connsiteY268" fmla="*/ 4225926 h 6858001"/>
                <a:gd name="connsiteX269" fmla="*/ 171362 w 3095625"/>
                <a:gd name="connsiteY269" fmla="*/ 4217988 h 6858001"/>
                <a:gd name="connsiteX270" fmla="*/ 148355 w 3095625"/>
                <a:gd name="connsiteY270" fmla="*/ 4207670 h 6858001"/>
                <a:gd name="connsiteX271" fmla="*/ 127728 w 3095625"/>
                <a:gd name="connsiteY271" fmla="*/ 4195763 h 6858001"/>
                <a:gd name="connsiteX272" fmla="*/ 107101 w 3095625"/>
                <a:gd name="connsiteY272" fmla="*/ 4183063 h 6858001"/>
                <a:gd name="connsiteX273" fmla="*/ 88061 w 3095625"/>
                <a:gd name="connsiteY273" fmla="*/ 4167188 h 6858001"/>
                <a:gd name="connsiteX274" fmla="*/ 71401 w 3095625"/>
                <a:gd name="connsiteY274" fmla="*/ 4149726 h 6858001"/>
                <a:gd name="connsiteX275" fmla="*/ 56327 w 3095625"/>
                <a:gd name="connsiteY275" fmla="*/ 4132263 h 6858001"/>
                <a:gd name="connsiteX276" fmla="*/ 42047 w 3095625"/>
                <a:gd name="connsiteY276" fmla="*/ 4112420 h 6858001"/>
                <a:gd name="connsiteX277" fmla="*/ 30147 w 3095625"/>
                <a:gd name="connsiteY277" fmla="*/ 4091782 h 6858001"/>
                <a:gd name="connsiteX278" fmla="*/ 19834 w 3095625"/>
                <a:gd name="connsiteY278" fmla="*/ 4069557 h 6858001"/>
                <a:gd name="connsiteX279" fmla="*/ 12693 w 3095625"/>
                <a:gd name="connsiteY279" fmla="*/ 4047332 h 6858001"/>
                <a:gd name="connsiteX280" fmla="*/ 5553 w 3095625"/>
                <a:gd name="connsiteY280" fmla="*/ 4023520 h 6858001"/>
                <a:gd name="connsiteX281" fmla="*/ 1587 w 3095625"/>
                <a:gd name="connsiteY281" fmla="*/ 4000501 h 6858001"/>
                <a:gd name="connsiteX282" fmla="*/ 0 w 3095625"/>
                <a:gd name="connsiteY282" fmla="*/ 3975101 h 6858001"/>
                <a:gd name="connsiteX283" fmla="*/ 0 w 3095625"/>
                <a:gd name="connsiteY283" fmla="*/ 3950495 h 6858001"/>
                <a:gd name="connsiteX284" fmla="*/ 3967 w 3095625"/>
                <a:gd name="connsiteY284" fmla="*/ 3925888 h 6858001"/>
                <a:gd name="connsiteX285" fmla="*/ 322891 w 3095625"/>
                <a:gd name="connsiteY285" fmla="*/ 1942307 h 6858001"/>
                <a:gd name="connsiteX286" fmla="*/ 327651 w 3095625"/>
                <a:gd name="connsiteY286" fmla="*/ 1919288 h 6858001"/>
                <a:gd name="connsiteX287" fmla="*/ 332411 w 3095625"/>
                <a:gd name="connsiteY287" fmla="*/ 1895476 h 6858001"/>
                <a:gd name="connsiteX288" fmla="*/ 338757 w 3095625"/>
                <a:gd name="connsiteY288" fmla="*/ 1872457 h 6858001"/>
                <a:gd name="connsiteX289" fmla="*/ 345104 w 3095625"/>
                <a:gd name="connsiteY289" fmla="*/ 1850232 h 6858001"/>
                <a:gd name="connsiteX290" fmla="*/ 353038 w 3095625"/>
                <a:gd name="connsiteY290" fmla="*/ 1827213 h 6858001"/>
                <a:gd name="connsiteX291" fmla="*/ 361764 w 3095625"/>
                <a:gd name="connsiteY291" fmla="*/ 1804988 h 6858001"/>
                <a:gd name="connsiteX292" fmla="*/ 370491 w 3095625"/>
                <a:gd name="connsiteY292" fmla="*/ 1784351 h 6858001"/>
                <a:gd name="connsiteX293" fmla="*/ 381598 w 3095625"/>
                <a:gd name="connsiteY293" fmla="*/ 1763713 h 6858001"/>
                <a:gd name="connsiteX294" fmla="*/ 391118 w 3095625"/>
                <a:gd name="connsiteY294" fmla="*/ 1742282 h 6858001"/>
                <a:gd name="connsiteX295" fmla="*/ 403812 w 3095625"/>
                <a:gd name="connsiteY295" fmla="*/ 1721645 h 6858001"/>
                <a:gd name="connsiteX296" fmla="*/ 415712 w 3095625"/>
                <a:gd name="connsiteY296" fmla="*/ 1701801 h 6858001"/>
                <a:gd name="connsiteX297" fmla="*/ 428405 w 3095625"/>
                <a:gd name="connsiteY297" fmla="*/ 1683545 h 6858001"/>
                <a:gd name="connsiteX298" fmla="*/ 441892 w 3095625"/>
                <a:gd name="connsiteY298" fmla="*/ 1664495 h 6858001"/>
                <a:gd name="connsiteX299" fmla="*/ 456172 w 3095625"/>
                <a:gd name="connsiteY299" fmla="*/ 1645445 h 6858001"/>
                <a:gd name="connsiteX300" fmla="*/ 471246 w 3095625"/>
                <a:gd name="connsiteY300" fmla="*/ 1627982 h 6858001"/>
                <a:gd name="connsiteX301" fmla="*/ 487113 w 3095625"/>
                <a:gd name="connsiteY301" fmla="*/ 1612107 h 6858001"/>
                <a:gd name="connsiteX302" fmla="*/ 502979 w 3095625"/>
                <a:gd name="connsiteY302" fmla="*/ 1595438 h 6858001"/>
                <a:gd name="connsiteX303" fmla="*/ 519640 w 3095625"/>
                <a:gd name="connsiteY303" fmla="*/ 1578770 h 6858001"/>
                <a:gd name="connsiteX304" fmla="*/ 537093 w 3095625"/>
                <a:gd name="connsiteY304" fmla="*/ 1564482 h 6858001"/>
                <a:gd name="connsiteX305" fmla="*/ 555340 w 3095625"/>
                <a:gd name="connsiteY305" fmla="*/ 1549401 h 6858001"/>
                <a:gd name="connsiteX306" fmla="*/ 573587 w 3095625"/>
                <a:gd name="connsiteY306" fmla="*/ 1535907 h 6858001"/>
                <a:gd name="connsiteX307" fmla="*/ 593421 w 3095625"/>
                <a:gd name="connsiteY307" fmla="*/ 1522413 h 6858001"/>
                <a:gd name="connsiteX308" fmla="*/ 612461 w 3095625"/>
                <a:gd name="connsiteY308" fmla="*/ 1509713 h 6858001"/>
                <a:gd name="connsiteX309" fmla="*/ 633088 w 3095625"/>
                <a:gd name="connsiteY309" fmla="*/ 1497807 h 6858001"/>
                <a:gd name="connsiteX310" fmla="*/ 652921 w 3095625"/>
                <a:gd name="connsiteY310" fmla="*/ 1486695 h 6858001"/>
                <a:gd name="connsiteX311" fmla="*/ 673548 w 3095625"/>
                <a:gd name="connsiteY311" fmla="*/ 1476376 h 6858001"/>
                <a:gd name="connsiteX312" fmla="*/ 695762 w 3095625"/>
                <a:gd name="connsiteY312" fmla="*/ 1466851 h 6858001"/>
                <a:gd name="connsiteX313" fmla="*/ 717182 w 3095625"/>
                <a:gd name="connsiteY313" fmla="*/ 1458120 h 6858001"/>
                <a:gd name="connsiteX314" fmla="*/ 739396 w 3095625"/>
                <a:gd name="connsiteY314" fmla="*/ 1450182 h 6858001"/>
                <a:gd name="connsiteX315" fmla="*/ 762403 w 3095625"/>
                <a:gd name="connsiteY315" fmla="*/ 1442244 h 6858001"/>
                <a:gd name="connsiteX316" fmla="*/ 785410 w 3095625"/>
                <a:gd name="connsiteY316" fmla="*/ 1435894 h 6858001"/>
                <a:gd name="connsiteX317" fmla="*/ 808417 w 3095625"/>
                <a:gd name="connsiteY317" fmla="*/ 1430338 h 6858001"/>
                <a:gd name="connsiteX318" fmla="*/ 1547137 w 3095625"/>
                <a:gd name="connsiteY318" fmla="*/ 0 h 6858001"/>
                <a:gd name="connsiteX319" fmla="*/ 2146537 w 3095625"/>
                <a:gd name="connsiteY319" fmla="*/ 599400 h 6858001"/>
                <a:gd name="connsiteX320" fmla="*/ 1547137 w 3095625"/>
                <a:gd name="connsiteY320" fmla="*/ 1198800 h 6858001"/>
                <a:gd name="connsiteX321" fmla="*/ 947737 w 3095625"/>
                <a:gd name="connsiteY321" fmla="*/ 599400 h 6858001"/>
                <a:gd name="connsiteX322" fmla="*/ 1547137 w 3095625"/>
                <a:gd name="connsiteY322" fmla="*/ 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3095625" h="6858001">
                  <a:moveTo>
                    <a:pt x="1108301" y="1366838"/>
                  </a:moveTo>
                  <a:lnTo>
                    <a:pt x="1336783" y="2238376"/>
                  </a:lnTo>
                  <a:lnTo>
                    <a:pt x="1461338" y="1632745"/>
                  </a:lnTo>
                  <a:lnTo>
                    <a:pt x="1339957" y="1512095"/>
                  </a:lnTo>
                  <a:lnTo>
                    <a:pt x="1476412" y="1375569"/>
                  </a:lnTo>
                  <a:lnTo>
                    <a:pt x="1547813" y="1375569"/>
                  </a:lnTo>
                  <a:lnTo>
                    <a:pt x="1619214" y="1375569"/>
                  </a:lnTo>
                  <a:lnTo>
                    <a:pt x="1754082" y="1512095"/>
                  </a:lnTo>
                  <a:lnTo>
                    <a:pt x="1634287" y="1632745"/>
                  </a:lnTo>
                  <a:lnTo>
                    <a:pt x="1757255" y="2238376"/>
                  </a:lnTo>
                  <a:lnTo>
                    <a:pt x="1985738" y="1366838"/>
                  </a:lnTo>
                  <a:lnTo>
                    <a:pt x="2285622" y="1430338"/>
                  </a:lnTo>
                  <a:lnTo>
                    <a:pt x="2310215" y="1435894"/>
                  </a:lnTo>
                  <a:lnTo>
                    <a:pt x="2333222" y="1442244"/>
                  </a:lnTo>
                  <a:lnTo>
                    <a:pt x="2354643" y="1450182"/>
                  </a:lnTo>
                  <a:lnTo>
                    <a:pt x="2378443" y="1458120"/>
                  </a:lnTo>
                  <a:lnTo>
                    <a:pt x="2399863" y="1466851"/>
                  </a:lnTo>
                  <a:lnTo>
                    <a:pt x="2421283" y="1476376"/>
                  </a:lnTo>
                  <a:lnTo>
                    <a:pt x="2441910" y="1486695"/>
                  </a:lnTo>
                  <a:lnTo>
                    <a:pt x="2462537" y="1497807"/>
                  </a:lnTo>
                  <a:lnTo>
                    <a:pt x="2482371" y="1509713"/>
                  </a:lnTo>
                  <a:lnTo>
                    <a:pt x="2502204" y="1522413"/>
                  </a:lnTo>
                  <a:lnTo>
                    <a:pt x="2521245" y="1535907"/>
                  </a:lnTo>
                  <a:lnTo>
                    <a:pt x="2539492" y="1549401"/>
                  </a:lnTo>
                  <a:lnTo>
                    <a:pt x="2558532" y="1564482"/>
                  </a:lnTo>
                  <a:lnTo>
                    <a:pt x="2575985" y="1578770"/>
                  </a:lnTo>
                  <a:lnTo>
                    <a:pt x="2592646" y="1595438"/>
                  </a:lnTo>
                  <a:lnTo>
                    <a:pt x="2608512" y="1612107"/>
                  </a:lnTo>
                  <a:lnTo>
                    <a:pt x="2624379" y="1627982"/>
                  </a:lnTo>
                  <a:lnTo>
                    <a:pt x="2638659" y="1645445"/>
                  </a:lnTo>
                  <a:lnTo>
                    <a:pt x="2652940" y="1664495"/>
                  </a:lnTo>
                  <a:lnTo>
                    <a:pt x="2667220" y="1683545"/>
                  </a:lnTo>
                  <a:lnTo>
                    <a:pt x="2679913" y="1701801"/>
                  </a:lnTo>
                  <a:lnTo>
                    <a:pt x="2691813" y="1721645"/>
                  </a:lnTo>
                  <a:lnTo>
                    <a:pt x="2702920" y="1742282"/>
                  </a:lnTo>
                  <a:lnTo>
                    <a:pt x="2714027" y="1763713"/>
                  </a:lnTo>
                  <a:lnTo>
                    <a:pt x="2724341" y="1784351"/>
                  </a:lnTo>
                  <a:lnTo>
                    <a:pt x="2733861" y="1804988"/>
                  </a:lnTo>
                  <a:lnTo>
                    <a:pt x="2741794" y="1827213"/>
                  </a:lnTo>
                  <a:lnTo>
                    <a:pt x="2748934" y="1850232"/>
                  </a:lnTo>
                  <a:lnTo>
                    <a:pt x="2756868" y="1872457"/>
                  </a:lnTo>
                  <a:lnTo>
                    <a:pt x="2762421" y="1895476"/>
                  </a:lnTo>
                  <a:lnTo>
                    <a:pt x="2767974" y="1919288"/>
                  </a:lnTo>
                  <a:lnTo>
                    <a:pt x="2772734" y="1942307"/>
                  </a:lnTo>
                  <a:lnTo>
                    <a:pt x="3091658" y="3925888"/>
                  </a:lnTo>
                  <a:lnTo>
                    <a:pt x="3095625" y="3950495"/>
                  </a:lnTo>
                  <a:lnTo>
                    <a:pt x="3095625" y="3975101"/>
                  </a:lnTo>
                  <a:lnTo>
                    <a:pt x="3093245" y="4000501"/>
                  </a:lnTo>
                  <a:lnTo>
                    <a:pt x="3090072" y="4023520"/>
                  </a:lnTo>
                  <a:lnTo>
                    <a:pt x="3082932" y="4047332"/>
                  </a:lnTo>
                  <a:lnTo>
                    <a:pt x="3075792" y="4069557"/>
                  </a:lnTo>
                  <a:lnTo>
                    <a:pt x="3064685" y="4091782"/>
                  </a:lnTo>
                  <a:lnTo>
                    <a:pt x="3053578" y="4112420"/>
                  </a:lnTo>
                  <a:lnTo>
                    <a:pt x="3039298" y="4132263"/>
                  </a:lnTo>
                  <a:lnTo>
                    <a:pt x="3024224" y="4149726"/>
                  </a:lnTo>
                  <a:lnTo>
                    <a:pt x="3005977" y="4167188"/>
                  </a:lnTo>
                  <a:lnTo>
                    <a:pt x="2987730" y="4183063"/>
                  </a:lnTo>
                  <a:lnTo>
                    <a:pt x="2967897" y="4195763"/>
                  </a:lnTo>
                  <a:lnTo>
                    <a:pt x="2945683" y="4207670"/>
                  </a:lnTo>
                  <a:lnTo>
                    <a:pt x="2922676" y="4217988"/>
                  </a:lnTo>
                  <a:lnTo>
                    <a:pt x="2899669" y="4225926"/>
                  </a:lnTo>
                  <a:lnTo>
                    <a:pt x="2885389" y="4229101"/>
                  </a:lnTo>
                  <a:lnTo>
                    <a:pt x="2871109" y="4232276"/>
                  </a:lnTo>
                  <a:lnTo>
                    <a:pt x="2856829" y="4234657"/>
                  </a:lnTo>
                  <a:lnTo>
                    <a:pt x="2842549" y="4235451"/>
                  </a:lnTo>
                  <a:lnTo>
                    <a:pt x="2828268" y="4235451"/>
                  </a:lnTo>
                  <a:lnTo>
                    <a:pt x="2813988" y="4235451"/>
                  </a:lnTo>
                  <a:lnTo>
                    <a:pt x="2801295" y="4234657"/>
                  </a:lnTo>
                  <a:lnTo>
                    <a:pt x="2787015" y="4232276"/>
                  </a:lnTo>
                  <a:lnTo>
                    <a:pt x="2773528" y="4229895"/>
                  </a:lnTo>
                  <a:lnTo>
                    <a:pt x="2760041" y="4226720"/>
                  </a:lnTo>
                  <a:lnTo>
                    <a:pt x="2747347" y="4223545"/>
                  </a:lnTo>
                  <a:lnTo>
                    <a:pt x="2733861" y="4218782"/>
                  </a:lnTo>
                  <a:lnTo>
                    <a:pt x="2721960" y="4213226"/>
                  </a:lnTo>
                  <a:lnTo>
                    <a:pt x="2710060" y="4207670"/>
                  </a:lnTo>
                  <a:lnTo>
                    <a:pt x="2697367" y="4201320"/>
                  </a:lnTo>
                  <a:lnTo>
                    <a:pt x="2685467" y="4194970"/>
                  </a:lnTo>
                  <a:lnTo>
                    <a:pt x="2674360" y="4187032"/>
                  </a:lnTo>
                  <a:lnTo>
                    <a:pt x="2663253" y="4179095"/>
                  </a:lnTo>
                  <a:lnTo>
                    <a:pt x="2652940" y="4170363"/>
                  </a:lnTo>
                  <a:lnTo>
                    <a:pt x="2642626" y="4160838"/>
                  </a:lnTo>
                  <a:lnTo>
                    <a:pt x="2633106" y="4152107"/>
                  </a:lnTo>
                  <a:lnTo>
                    <a:pt x="2624379" y="4140995"/>
                  </a:lnTo>
                  <a:lnTo>
                    <a:pt x="2615653" y="4130676"/>
                  </a:lnTo>
                  <a:lnTo>
                    <a:pt x="2607719" y="4120357"/>
                  </a:lnTo>
                  <a:lnTo>
                    <a:pt x="2599786" y="4107657"/>
                  </a:lnTo>
                  <a:lnTo>
                    <a:pt x="2593439" y="4095751"/>
                  </a:lnTo>
                  <a:lnTo>
                    <a:pt x="2587092" y="4083845"/>
                  </a:lnTo>
                  <a:lnTo>
                    <a:pt x="2581539" y="4070351"/>
                  </a:lnTo>
                  <a:lnTo>
                    <a:pt x="2575985" y="4057651"/>
                  </a:lnTo>
                  <a:lnTo>
                    <a:pt x="2571225" y="4044157"/>
                  </a:lnTo>
                  <a:lnTo>
                    <a:pt x="2568052" y="4029870"/>
                  </a:lnTo>
                  <a:lnTo>
                    <a:pt x="2564879" y="4015582"/>
                  </a:lnTo>
                  <a:lnTo>
                    <a:pt x="2326082" y="2702720"/>
                  </a:lnTo>
                  <a:lnTo>
                    <a:pt x="2299109" y="3538538"/>
                  </a:lnTo>
                  <a:lnTo>
                    <a:pt x="2298315" y="3597276"/>
                  </a:lnTo>
                  <a:lnTo>
                    <a:pt x="2298315" y="3654426"/>
                  </a:lnTo>
                  <a:lnTo>
                    <a:pt x="2299902" y="3712370"/>
                  </a:lnTo>
                  <a:lnTo>
                    <a:pt x="2303075" y="3769520"/>
                  </a:lnTo>
                  <a:lnTo>
                    <a:pt x="2476817" y="6500019"/>
                  </a:lnTo>
                  <a:lnTo>
                    <a:pt x="2476817" y="6518276"/>
                  </a:lnTo>
                  <a:lnTo>
                    <a:pt x="2476817" y="6535739"/>
                  </a:lnTo>
                  <a:lnTo>
                    <a:pt x="2476024" y="6553995"/>
                  </a:lnTo>
                  <a:lnTo>
                    <a:pt x="2473644" y="6571457"/>
                  </a:lnTo>
                  <a:lnTo>
                    <a:pt x="2471264" y="6588919"/>
                  </a:lnTo>
                  <a:lnTo>
                    <a:pt x="2467297" y="6605589"/>
                  </a:lnTo>
                  <a:lnTo>
                    <a:pt x="2462537" y="6621463"/>
                  </a:lnTo>
                  <a:lnTo>
                    <a:pt x="2456984" y="6638132"/>
                  </a:lnTo>
                  <a:lnTo>
                    <a:pt x="2450637" y="6654007"/>
                  </a:lnTo>
                  <a:lnTo>
                    <a:pt x="2444290" y="6669089"/>
                  </a:lnTo>
                  <a:lnTo>
                    <a:pt x="2436357" y="6684169"/>
                  </a:lnTo>
                  <a:lnTo>
                    <a:pt x="2427630" y="6698457"/>
                  </a:lnTo>
                  <a:lnTo>
                    <a:pt x="2417317" y="6712745"/>
                  </a:lnTo>
                  <a:lnTo>
                    <a:pt x="2407797" y="6726239"/>
                  </a:lnTo>
                  <a:lnTo>
                    <a:pt x="2397483" y="6739732"/>
                  </a:lnTo>
                  <a:lnTo>
                    <a:pt x="2387170" y="6751639"/>
                  </a:lnTo>
                  <a:lnTo>
                    <a:pt x="2374476" y="6763545"/>
                  </a:lnTo>
                  <a:lnTo>
                    <a:pt x="2362576" y="6774657"/>
                  </a:lnTo>
                  <a:lnTo>
                    <a:pt x="2349883" y="6785769"/>
                  </a:lnTo>
                  <a:lnTo>
                    <a:pt x="2336396" y="6795295"/>
                  </a:lnTo>
                  <a:lnTo>
                    <a:pt x="2322116" y="6805613"/>
                  </a:lnTo>
                  <a:lnTo>
                    <a:pt x="2307835" y="6814345"/>
                  </a:lnTo>
                  <a:lnTo>
                    <a:pt x="2292762" y="6821489"/>
                  </a:lnTo>
                  <a:lnTo>
                    <a:pt x="2276895" y="6829426"/>
                  </a:lnTo>
                  <a:lnTo>
                    <a:pt x="2261821" y="6835776"/>
                  </a:lnTo>
                  <a:lnTo>
                    <a:pt x="2245161" y="6841332"/>
                  </a:lnTo>
                  <a:lnTo>
                    <a:pt x="2228501" y="6846095"/>
                  </a:lnTo>
                  <a:lnTo>
                    <a:pt x="2212634" y="6850063"/>
                  </a:lnTo>
                  <a:lnTo>
                    <a:pt x="2194387" y="6853239"/>
                  </a:lnTo>
                  <a:lnTo>
                    <a:pt x="2176934" y="6855619"/>
                  </a:lnTo>
                  <a:lnTo>
                    <a:pt x="2159480" y="6857207"/>
                  </a:lnTo>
                  <a:lnTo>
                    <a:pt x="2141233" y="6858001"/>
                  </a:lnTo>
                  <a:lnTo>
                    <a:pt x="2125366" y="6858001"/>
                  </a:lnTo>
                  <a:lnTo>
                    <a:pt x="2108706" y="6857207"/>
                  </a:lnTo>
                  <a:lnTo>
                    <a:pt x="2093633" y="6854826"/>
                  </a:lnTo>
                  <a:lnTo>
                    <a:pt x="2078559" y="6851651"/>
                  </a:lnTo>
                  <a:lnTo>
                    <a:pt x="2062692" y="6849269"/>
                  </a:lnTo>
                  <a:lnTo>
                    <a:pt x="2047619" y="6844507"/>
                  </a:lnTo>
                  <a:lnTo>
                    <a:pt x="2033339" y="6840539"/>
                  </a:lnTo>
                  <a:lnTo>
                    <a:pt x="2019059" y="6834982"/>
                  </a:lnTo>
                  <a:lnTo>
                    <a:pt x="2004778" y="6829426"/>
                  </a:lnTo>
                  <a:lnTo>
                    <a:pt x="1991292" y="6823076"/>
                  </a:lnTo>
                  <a:lnTo>
                    <a:pt x="1977011" y="6815139"/>
                  </a:lnTo>
                  <a:lnTo>
                    <a:pt x="1964318" y="6807201"/>
                  </a:lnTo>
                  <a:lnTo>
                    <a:pt x="1951624" y="6800057"/>
                  </a:lnTo>
                  <a:lnTo>
                    <a:pt x="1939724" y="6791326"/>
                  </a:lnTo>
                  <a:lnTo>
                    <a:pt x="1927824" y="6781007"/>
                  </a:lnTo>
                  <a:lnTo>
                    <a:pt x="1915924" y="6771482"/>
                  </a:lnTo>
                  <a:lnTo>
                    <a:pt x="1904817" y="6761163"/>
                  </a:lnTo>
                  <a:lnTo>
                    <a:pt x="1894504" y="6750051"/>
                  </a:lnTo>
                  <a:lnTo>
                    <a:pt x="1884984" y="6738145"/>
                  </a:lnTo>
                  <a:lnTo>
                    <a:pt x="1875463" y="6727032"/>
                  </a:lnTo>
                  <a:lnTo>
                    <a:pt x="1865943" y="6715126"/>
                  </a:lnTo>
                  <a:lnTo>
                    <a:pt x="1857217" y="6701632"/>
                  </a:lnTo>
                  <a:lnTo>
                    <a:pt x="1850076" y="6688932"/>
                  </a:lnTo>
                  <a:lnTo>
                    <a:pt x="1842143" y="6675439"/>
                  </a:lnTo>
                  <a:lnTo>
                    <a:pt x="1835796" y="6661151"/>
                  </a:lnTo>
                  <a:lnTo>
                    <a:pt x="1830243" y="6648451"/>
                  </a:lnTo>
                  <a:lnTo>
                    <a:pt x="1824689" y="6632576"/>
                  </a:lnTo>
                  <a:lnTo>
                    <a:pt x="1819136" y="6618289"/>
                  </a:lnTo>
                  <a:lnTo>
                    <a:pt x="1814376" y="6603207"/>
                  </a:lnTo>
                  <a:lnTo>
                    <a:pt x="1811203" y="6587332"/>
                  </a:lnTo>
                  <a:lnTo>
                    <a:pt x="1808823" y="6572251"/>
                  </a:lnTo>
                  <a:lnTo>
                    <a:pt x="1807236" y="6555582"/>
                  </a:lnTo>
                  <a:lnTo>
                    <a:pt x="1547813" y="4050507"/>
                  </a:lnTo>
                  <a:lnTo>
                    <a:pt x="1288389" y="6555582"/>
                  </a:lnTo>
                  <a:lnTo>
                    <a:pt x="1286803" y="6572251"/>
                  </a:lnTo>
                  <a:lnTo>
                    <a:pt x="1282836" y="6587332"/>
                  </a:lnTo>
                  <a:lnTo>
                    <a:pt x="1279663" y="6603207"/>
                  </a:lnTo>
                  <a:lnTo>
                    <a:pt x="1275696" y="6618289"/>
                  </a:lnTo>
                  <a:lnTo>
                    <a:pt x="1270936" y="6632576"/>
                  </a:lnTo>
                  <a:lnTo>
                    <a:pt x="1265383" y="6648451"/>
                  </a:lnTo>
                  <a:lnTo>
                    <a:pt x="1259829" y="6661151"/>
                  </a:lnTo>
                  <a:lnTo>
                    <a:pt x="1252689" y="6675439"/>
                  </a:lnTo>
                  <a:lnTo>
                    <a:pt x="1245549" y="6688932"/>
                  </a:lnTo>
                  <a:lnTo>
                    <a:pt x="1238409" y="6701632"/>
                  </a:lnTo>
                  <a:lnTo>
                    <a:pt x="1229682" y="6715126"/>
                  </a:lnTo>
                  <a:lnTo>
                    <a:pt x="1220162" y="6727032"/>
                  </a:lnTo>
                  <a:lnTo>
                    <a:pt x="1210642" y="6738145"/>
                  </a:lnTo>
                  <a:lnTo>
                    <a:pt x="1201122" y="6750051"/>
                  </a:lnTo>
                  <a:lnTo>
                    <a:pt x="1190015" y="6761163"/>
                  </a:lnTo>
                  <a:lnTo>
                    <a:pt x="1178908" y="6771482"/>
                  </a:lnTo>
                  <a:lnTo>
                    <a:pt x="1167801" y="6781007"/>
                  </a:lnTo>
                  <a:lnTo>
                    <a:pt x="1155901" y="6791326"/>
                  </a:lnTo>
                  <a:lnTo>
                    <a:pt x="1144001" y="6800057"/>
                  </a:lnTo>
                  <a:lnTo>
                    <a:pt x="1130514" y="6807201"/>
                  </a:lnTo>
                  <a:lnTo>
                    <a:pt x="1117027" y="6815139"/>
                  </a:lnTo>
                  <a:lnTo>
                    <a:pt x="1104334" y="6823076"/>
                  </a:lnTo>
                  <a:lnTo>
                    <a:pt x="1090847" y="6829426"/>
                  </a:lnTo>
                  <a:lnTo>
                    <a:pt x="1076567" y="6834982"/>
                  </a:lnTo>
                  <a:lnTo>
                    <a:pt x="1062287" y="6840539"/>
                  </a:lnTo>
                  <a:lnTo>
                    <a:pt x="1047213" y="6844507"/>
                  </a:lnTo>
                  <a:lnTo>
                    <a:pt x="1032933" y="6849269"/>
                  </a:lnTo>
                  <a:lnTo>
                    <a:pt x="1017066" y="6851651"/>
                  </a:lnTo>
                  <a:lnTo>
                    <a:pt x="1001993" y="6854826"/>
                  </a:lnTo>
                  <a:lnTo>
                    <a:pt x="985332" y="6857207"/>
                  </a:lnTo>
                  <a:lnTo>
                    <a:pt x="970259" y="6858001"/>
                  </a:lnTo>
                  <a:lnTo>
                    <a:pt x="953599" y="6858001"/>
                  </a:lnTo>
                  <a:lnTo>
                    <a:pt x="936145" y="6857207"/>
                  </a:lnTo>
                  <a:lnTo>
                    <a:pt x="918691" y="6855619"/>
                  </a:lnTo>
                  <a:lnTo>
                    <a:pt x="901238" y="6853239"/>
                  </a:lnTo>
                  <a:lnTo>
                    <a:pt x="882991" y="6850063"/>
                  </a:lnTo>
                  <a:lnTo>
                    <a:pt x="867124" y="6846095"/>
                  </a:lnTo>
                  <a:lnTo>
                    <a:pt x="850464" y="6841332"/>
                  </a:lnTo>
                  <a:lnTo>
                    <a:pt x="833804" y="6835776"/>
                  </a:lnTo>
                  <a:lnTo>
                    <a:pt x="817143" y="6829426"/>
                  </a:lnTo>
                  <a:lnTo>
                    <a:pt x="802070" y="6821489"/>
                  </a:lnTo>
                  <a:lnTo>
                    <a:pt x="787790" y="6814345"/>
                  </a:lnTo>
                  <a:lnTo>
                    <a:pt x="773509" y="6805613"/>
                  </a:lnTo>
                  <a:lnTo>
                    <a:pt x="759229" y="6795295"/>
                  </a:lnTo>
                  <a:lnTo>
                    <a:pt x="745742" y="6785769"/>
                  </a:lnTo>
                  <a:lnTo>
                    <a:pt x="733049" y="6774657"/>
                  </a:lnTo>
                  <a:lnTo>
                    <a:pt x="721149" y="6763545"/>
                  </a:lnTo>
                  <a:lnTo>
                    <a:pt x="708455" y="6751639"/>
                  </a:lnTo>
                  <a:lnTo>
                    <a:pt x="698142" y="6739732"/>
                  </a:lnTo>
                  <a:lnTo>
                    <a:pt x="687035" y="6726239"/>
                  </a:lnTo>
                  <a:lnTo>
                    <a:pt x="676722" y="6712745"/>
                  </a:lnTo>
                  <a:lnTo>
                    <a:pt x="667995" y="6698457"/>
                  </a:lnTo>
                  <a:lnTo>
                    <a:pt x="659268" y="6684169"/>
                  </a:lnTo>
                  <a:lnTo>
                    <a:pt x="651335" y="6669089"/>
                  </a:lnTo>
                  <a:lnTo>
                    <a:pt x="644988" y="6654007"/>
                  </a:lnTo>
                  <a:lnTo>
                    <a:pt x="638641" y="6638132"/>
                  </a:lnTo>
                  <a:lnTo>
                    <a:pt x="633088" y="6621463"/>
                  </a:lnTo>
                  <a:lnTo>
                    <a:pt x="628328" y="6605589"/>
                  </a:lnTo>
                  <a:lnTo>
                    <a:pt x="624361" y="6588919"/>
                  </a:lnTo>
                  <a:lnTo>
                    <a:pt x="621188" y="6571457"/>
                  </a:lnTo>
                  <a:lnTo>
                    <a:pt x="619601" y="6553995"/>
                  </a:lnTo>
                  <a:lnTo>
                    <a:pt x="617221" y="6535739"/>
                  </a:lnTo>
                  <a:lnTo>
                    <a:pt x="617221" y="6518276"/>
                  </a:lnTo>
                  <a:lnTo>
                    <a:pt x="618808" y="6500019"/>
                  </a:lnTo>
                  <a:lnTo>
                    <a:pt x="792550" y="3769520"/>
                  </a:lnTo>
                  <a:lnTo>
                    <a:pt x="795723" y="3712370"/>
                  </a:lnTo>
                  <a:lnTo>
                    <a:pt x="796516" y="3654426"/>
                  </a:lnTo>
                  <a:lnTo>
                    <a:pt x="796516" y="3597276"/>
                  </a:lnTo>
                  <a:lnTo>
                    <a:pt x="795723" y="3538538"/>
                  </a:lnTo>
                  <a:lnTo>
                    <a:pt x="769543" y="2702720"/>
                  </a:lnTo>
                  <a:lnTo>
                    <a:pt x="530746" y="4015582"/>
                  </a:lnTo>
                  <a:lnTo>
                    <a:pt x="527573" y="4029870"/>
                  </a:lnTo>
                  <a:lnTo>
                    <a:pt x="524400" y="4044157"/>
                  </a:lnTo>
                  <a:lnTo>
                    <a:pt x="519640" y="4057651"/>
                  </a:lnTo>
                  <a:lnTo>
                    <a:pt x="514086" y="4070351"/>
                  </a:lnTo>
                  <a:lnTo>
                    <a:pt x="508533" y="4083845"/>
                  </a:lnTo>
                  <a:lnTo>
                    <a:pt x="502186" y="4095751"/>
                  </a:lnTo>
                  <a:lnTo>
                    <a:pt x="495839" y="4107657"/>
                  </a:lnTo>
                  <a:lnTo>
                    <a:pt x="487906" y="4120357"/>
                  </a:lnTo>
                  <a:lnTo>
                    <a:pt x="479179" y="4130676"/>
                  </a:lnTo>
                  <a:lnTo>
                    <a:pt x="471246" y="4140995"/>
                  </a:lnTo>
                  <a:lnTo>
                    <a:pt x="461726" y="4152107"/>
                  </a:lnTo>
                  <a:lnTo>
                    <a:pt x="452999" y="4160838"/>
                  </a:lnTo>
                  <a:lnTo>
                    <a:pt x="441892" y="4170363"/>
                  </a:lnTo>
                  <a:lnTo>
                    <a:pt x="432372" y="4179095"/>
                  </a:lnTo>
                  <a:lnTo>
                    <a:pt x="421265" y="4187032"/>
                  </a:lnTo>
                  <a:lnTo>
                    <a:pt x="410158" y="4194970"/>
                  </a:lnTo>
                  <a:lnTo>
                    <a:pt x="398258" y="4201320"/>
                  </a:lnTo>
                  <a:lnTo>
                    <a:pt x="385565" y="4207670"/>
                  </a:lnTo>
                  <a:lnTo>
                    <a:pt x="373665" y="4213226"/>
                  </a:lnTo>
                  <a:lnTo>
                    <a:pt x="360971" y="4218782"/>
                  </a:lnTo>
                  <a:lnTo>
                    <a:pt x="348278" y="4223545"/>
                  </a:lnTo>
                  <a:lnTo>
                    <a:pt x="335584" y="4226720"/>
                  </a:lnTo>
                  <a:lnTo>
                    <a:pt x="322097" y="4229895"/>
                  </a:lnTo>
                  <a:lnTo>
                    <a:pt x="307817" y="4232276"/>
                  </a:lnTo>
                  <a:lnTo>
                    <a:pt x="294330" y="4234657"/>
                  </a:lnTo>
                  <a:lnTo>
                    <a:pt x="280050" y="4235451"/>
                  </a:lnTo>
                  <a:lnTo>
                    <a:pt x="267357" y="4235451"/>
                  </a:lnTo>
                  <a:lnTo>
                    <a:pt x="253076" y="4235451"/>
                  </a:lnTo>
                  <a:lnTo>
                    <a:pt x="238796" y="4234657"/>
                  </a:lnTo>
                  <a:lnTo>
                    <a:pt x="224516" y="4232276"/>
                  </a:lnTo>
                  <a:lnTo>
                    <a:pt x="210236" y="4229101"/>
                  </a:lnTo>
                  <a:lnTo>
                    <a:pt x="195956" y="4225926"/>
                  </a:lnTo>
                  <a:lnTo>
                    <a:pt x="171362" y="4217988"/>
                  </a:lnTo>
                  <a:lnTo>
                    <a:pt x="148355" y="4207670"/>
                  </a:lnTo>
                  <a:lnTo>
                    <a:pt x="127728" y="4195763"/>
                  </a:lnTo>
                  <a:lnTo>
                    <a:pt x="107101" y="4183063"/>
                  </a:lnTo>
                  <a:lnTo>
                    <a:pt x="88061" y="4167188"/>
                  </a:lnTo>
                  <a:lnTo>
                    <a:pt x="71401" y="4149726"/>
                  </a:lnTo>
                  <a:lnTo>
                    <a:pt x="56327" y="4132263"/>
                  </a:lnTo>
                  <a:lnTo>
                    <a:pt x="42047" y="4112420"/>
                  </a:lnTo>
                  <a:lnTo>
                    <a:pt x="30147" y="4091782"/>
                  </a:lnTo>
                  <a:lnTo>
                    <a:pt x="19834" y="4069557"/>
                  </a:lnTo>
                  <a:lnTo>
                    <a:pt x="12693" y="4047332"/>
                  </a:lnTo>
                  <a:lnTo>
                    <a:pt x="5553" y="4023520"/>
                  </a:lnTo>
                  <a:lnTo>
                    <a:pt x="1587" y="4000501"/>
                  </a:lnTo>
                  <a:lnTo>
                    <a:pt x="0" y="3975101"/>
                  </a:lnTo>
                  <a:lnTo>
                    <a:pt x="0" y="3950495"/>
                  </a:lnTo>
                  <a:lnTo>
                    <a:pt x="3967" y="3925888"/>
                  </a:lnTo>
                  <a:lnTo>
                    <a:pt x="322891" y="1942307"/>
                  </a:lnTo>
                  <a:lnTo>
                    <a:pt x="327651" y="1919288"/>
                  </a:lnTo>
                  <a:lnTo>
                    <a:pt x="332411" y="1895476"/>
                  </a:lnTo>
                  <a:lnTo>
                    <a:pt x="338757" y="1872457"/>
                  </a:lnTo>
                  <a:lnTo>
                    <a:pt x="345104" y="1850232"/>
                  </a:lnTo>
                  <a:lnTo>
                    <a:pt x="353038" y="1827213"/>
                  </a:lnTo>
                  <a:lnTo>
                    <a:pt x="361764" y="1804988"/>
                  </a:lnTo>
                  <a:lnTo>
                    <a:pt x="370491" y="1784351"/>
                  </a:lnTo>
                  <a:lnTo>
                    <a:pt x="381598" y="1763713"/>
                  </a:lnTo>
                  <a:lnTo>
                    <a:pt x="391118" y="1742282"/>
                  </a:lnTo>
                  <a:lnTo>
                    <a:pt x="403812" y="1721645"/>
                  </a:lnTo>
                  <a:lnTo>
                    <a:pt x="415712" y="1701801"/>
                  </a:lnTo>
                  <a:lnTo>
                    <a:pt x="428405" y="1683545"/>
                  </a:lnTo>
                  <a:lnTo>
                    <a:pt x="441892" y="1664495"/>
                  </a:lnTo>
                  <a:lnTo>
                    <a:pt x="456172" y="1645445"/>
                  </a:lnTo>
                  <a:lnTo>
                    <a:pt x="471246" y="1627982"/>
                  </a:lnTo>
                  <a:lnTo>
                    <a:pt x="487113" y="1612107"/>
                  </a:lnTo>
                  <a:lnTo>
                    <a:pt x="502979" y="1595438"/>
                  </a:lnTo>
                  <a:lnTo>
                    <a:pt x="519640" y="1578770"/>
                  </a:lnTo>
                  <a:lnTo>
                    <a:pt x="537093" y="1564482"/>
                  </a:lnTo>
                  <a:lnTo>
                    <a:pt x="555340" y="1549401"/>
                  </a:lnTo>
                  <a:lnTo>
                    <a:pt x="573587" y="1535907"/>
                  </a:lnTo>
                  <a:lnTo>
                    <a:pt x="593421" y="1522413"/>
                  </a:lnTo>
                  <a:lnTo>
                    <a:pt x="612461" y="1509713"/>
                  </a:lnTo>
                  <a:lnTo>
                    <a:pt x="633088" y="1497807"/>
                  </a:lnTo>
                  <a:lnTo>
                    <a:pt x="652921" y="1486695"/>
                  </a:lnTo>
                  <a:lnTo>
                    <a:pt x="673548" y="1476376"/>
                  </a:lnTo>
                  <a:lnTo>
                    <a:pt x="695762" y="1466851"/>
                  </a:lnTo>
                  <a:lnTo>
                    <a:pt x="717182" y="1458120"/>
                  </a:lnTo>
                  <a:lnTo>
                    <a:pt x="739396" y="1450182"/>
                  </a:lnTo>
                  <a:lnTo>
                    <a:pt x="762403" y="1442244"/>
                  </a:lnTo>
                  <a:lnTo>
                    <a:pt x="785410" y="1435894"/>
                  </a:lnTo>
                  <a:lnTo>
                    <a:pt x="808417" y="1430338"/>
                  </a:lnTo>
                  <a:close/>
                  <a:moveTo>
                    <a:pt x="1547137" y="0"/>
                  </a:moveTo>
                  <a:cubicBezTo>
                    <a:pt x="1878176" y="0"/>
                    <a:pt x="2146537" y="268361"/>
                    <a:pt x="2146537" y="599400"/>
                  </a:cubicBezTo>
                  <a:cubicBezTo>
                    <a:pt x="2146537" y="930439"/>
                    <a:pt x="1878176" y="1198800"/>
                    <a:pt x="1547137" y="1198800"/>
                  </a:cubicBezTo>
                  <a:cubicBezTo>
                    <a:pt x="1216098" y="1198800"/>
                    <a:pt x="947737" y="930439"/>
                    <a:pt x="947737" y="599400"/>
                  </a:cubicBezTo>
                  <a:cubicBezTo>
                    <a:pt x="947737" y="268361"/>
                    <a:pt x="1216098" y="0"/>
                    <a:pt x="1547137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latin typeface="FZHei-B01S" panose="02010601030101010101" pitchFamily="2" charset="-122"/>
                <a:ea typeface="FZHei-B01S" panose="02010601030101010101" pitchFamily="2" charset="-122"/>
                <a:cs typeface="+mn-ea"/>
                <a:sym typeface="FZHei-B01S" panose="02010601030101010101" pitchFamily="2" charset="-122"/>
              </a:endParaRPr>
            </a:p>
          </p:txBody>
        </p:sp>
      </p:grpSp>
      <p:sp>
        <p:nvSpPr>
          <p:cNvPr id="11" name="任意多边形 12"/>
          <p:cNvSpPr/>
          <p:nvPr/>
        </p:nvSpPr>
        <p:spPr>
          <a:xfrm>
            <a:off x="5929322" y="3643320"/>
            <a:ext cx="2679586" cy="789750"/>
          </a:xfrm>
          <a:custGeom>
            <a:avLst/>
            <a:gdLst>
              <a:gd name="connsiteX0" fmla="*/ 0 w 4780608"/>
              <a:gd name="connsiteY0" fmla="*/ 0 h 1266177"/>
              <a:gd name="connsiteX1" fmla="*/ 9039 w 4780608"/>
              <a:gd name="connsiteY1" fmla="*/ 14387 h 1266177"/>
              <a:gd name="connsiteX2" fmla="*/ 2390304 w 4780608"/>
              <a:gd name="connsiteY2" fmla="*/ 1101077 h 1266177"/>
              <a:gd name="connsiteX3" fmla="*/ 4771569 w 4780608"/>
              <a:gd name="connsiteY3" fmla="*/ 14387 h 1266177"/>
              <a:gd name="connsiteX4" fmla="*/ 4780608 w 4780608"/>
              <a:gd name="connsiteY4" fmla="*/ 0 h 1266177"/>
              <a:gd name="connsiteX5" fmla="*/ 4748251 w 4780608"/>
              <a:gd name="connsiteY5" fmla="*/ 67785 h 1266177"/>
              <a:gd name="connsiteX6" fmla="*/ 2390304 w 4780608"/>
              <a:gd name="connsiteY6" fmla="*/ 1266177 h 1266177"/>
              <a:gd name="connsiteX7" fmla="*/ 32357 w 4780608"/>
              <a:gd name="connsiteY7" fmla="*/ 67785 h 1266177"/>
              <a:gd name="connsiteX8" fmla="*/ 0 w 4780608"/>
              <a:gd name="connsiteY8" fmla="*/ 0 h 1266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0608" h="1266177">
                <a:moveTo>
                  <a:pt x="0" y="0"/>
                </a:moveTo>
                <a:lnTo>
                  <a:pt x="9039" y="14387"/>
                </a:lnTo>
                <a:cubicBezTo>
                  <a:pt x="467630" y="661669"/>
                  <a:pt x="1362042" y="1101077"/>
                  <a:pt x="2390304" y="1101077"/>
                </a:cubicBezTo>
                <a:cubicBezTo>
                  <a:pt x="3418566" y="1101077"/>
                  <a:pt x="4312978" y="661669"/>
                  <a:pt x="4771569" y="14387"/>
                </a:cubicBezTo>
                <a:lnTo>
                  <a:pt x="4780608" y="0"/>
                </a:lnTo>
                <a:lnTo>
                  <a:pt x="4748251" y="67785"/>
                </a:lnTo>
                <a:cubicBezTo>
                  <a:pt x="4359766" y="772030"/>
                  <a:pt x="3450297" y="1266177"/>
                  <a:pt x="2390304" y="1266177"/>
                </a:cubicBezTo>
                <a:cubicBezTo>
                  <a:pt x="1330311" y="1266177"/>
                  <a:pt x="420842" y="772030"/>
                  <a:pt x="32357" y="6778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9" tIns="48210" rIns="96419" bIns="48210" rtlCol="0" anchor="ctr"/>
          <a:lstStyle/>
          <a:p>
            <a:pPr algn="ctr"/>
            <a:endParaRPr lang="zh-CN" altLang="en-US" sz="1800">
              <a:latin typeface="FZHei-B01S" panose="02010601030101010101" pitchFamily="2" charset="-122"/>
              <a:ea typeface="FZHei-B01S" panose="02010601030101010101" pitchFamily="2" charset="-122"/>
              <a:cs typeface="+mn-ea"/>
              <a:sym typeface="FZHei-B01S" panose="02010601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商事</a:t>
            </a:r>
            <a:r>
              <a:rPr lang="zh-CN"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法律数据</a:t>
            </a:r>
            <a:r>
              <a:rPr lang="zh-CN" altLang="en-US" dirty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查询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1194" y="3285940"/>
            <a:ext cx="9151142" cy="60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59" tIns="34280" rIns="68559" bIns="34280" anchor="ctr"/>
          <a:lstStyle/>
          <a:p>
            <a:pPr algn="ctr"/>
            <a:endParaRPr lang="zh-CN" altLang="zh-CN" sz="2400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1194" y="3286130"/>
            <a:ext cx="9141619" cy="714380"/>
          </a:xfrm>
          <a:prstGeom prst="rect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59" tIns="34280" rIns="68559" bIns="34280" anchor="ctr"/>
          <a:lstStyle/>
          <a:p>
            <a:pPr>
              <a:lnSpc>
                <a:spcPct val="120000"/>
              </a:lnSpc>
              <a:defRPr/>
            </a:pPr>
            <a:endParaRPr lang="zh-CN" altLang="en-US" sz="24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3"/>
          <p:cNvGrpSpPr/>
          <p:nvPr/>
        </p:nvGrpSpPr>
        <p:grpSpPr bwMode="auto">
          <a:xfrm>
            <a:off x="3245993" y="1609976"/>
            <a:ext cx="2652023" cy="1599783"/>
            <a:chOff x="0" y="0"/>
            <a:chExt cx="3536515" cy="2133600"/>
          </a:xfrm>
        </p:grpSpPr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0" name="组合 2"/>
          <p:cNvGrpSpPr/>
          <p:nvPr/>
        </p:nvGrpSpPr>
        <p:grpSpPr bwMode="auto">
          <a:xfrm>
            <a:off x="655868" y="1609976"/>
            <a:ext cx="2652023" cy="1599783"/>
            <a:chOff x="0" y="0"/>
            <a:chExt cx="3536515" cy="2133600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3" name="组合 4"/>
          <p:cNvGrpSpPr/>
          <p:nvPr/>
        </p:nvGrpSpPr>
        <p:grpSpPr bwMode="auto">
          <a:xfrm>
            <a:off x="5836114" y="1609976"/>
            <a:ext cx="2650832" cy="1599783"/>
            <a:chOff x="0" y="0"/>
            <a:chExt cx="3536515" cy="2133600"/>
          </a:xfrm>
        </p:grpSpPr>
        <p:pic>
          <p:nvPicPr>
            <p:cNvPr id="34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36" name="矩形 38"/>
          <p:cNvSpPr>
            <a:spLocks noChangeArrowheads="1"/>
          </p:cNvSpPr>
          <p:nvPr/>
        </p:nvSpPr>
        <p:spPr bwMode="auto">
          <a:xfrm>
            <a:off x="1142976" y="3368073"/>
            <a:ext cx="1664502" cy="33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国际法律与条文</a:t>
            </a:r>
            <a:endParaRPr lang="en-US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8" name="矩形 51"/>
          <p:cNvSpPr>
            <a:spLocks noChangeArrowheads="1"/>
          </p:cNvSpPr>
          <p:nvPr/>
        </p:nvSpPr>
        <p:spPr bwMode="auto">
          <a:xfrm>
            <a:off x="6644344" y="3368073"/>
            <a:ext cx="1010477" cy="33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常见问题</a:t>
            </a:r>
          </a:p>
        </p:txBody>
      </p:sp>
      <p:sp>
        <p:nvSpPr>
          <p:cNvPr id="40" name="矩形 53"/>
          <p:cNvSpPr>
            <a:spLocks noChangeArrowheads="1"/>
          </p:cNvSpPr>
          <p:nvPr/>
        </p:nvSpPr>
        <p:spPr bwMode="auto">
          <a:xfrm>
            <a:off x="3786182" y="3357568"/>
            <a:ext cx="1664502" cy="33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国内法律与条文</a:t>
            </a:r>
            <a:endParaRPr lang="zh-CN" altLang="en-US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0" name="Rectangle 28"/>
          <p:cNvSpPr>
            <a:spLocks noChangeAspect="1" noChangeArrowheads="1"/>
          </p:cNvSpPr>
          <p:nvPr/>
        </p:nvSpPr>
        <p:spPr bwMode="auto">
          <a:xfrm>
            <a:off x="251520" y="690767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Query on global commercial laws and regulations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Rectangle 28"/>
          <p:cNvSpPr>
            <a:spLocks noChangeAspect="1" noChangeArrowheads="1"/>
          </p:cNvSpPr>
          <p:nvPr/>
        </p:nvSpPr>
        <p:spPr bwMode="auto">
          <a:xfrm>
            <a:off x="1125306" y="3627557"/>
            <a:ext cx="2232248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International laws </a:t>
            </a: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and regulations 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28"/>
          <p:cNvSpPr>
            <a:spLocks noChangeAspect="1" noChangeArrowheads="1"/>
          </p:cNvSpPr>
          <p:nvPr/>
        </p:nvSpPr>
        <p:spPr bwMode="auto">
          <a:xfrm>
            <a:off x="7000892" y="3651885"/>
            <a:ext cx="487680" cy="257175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FAQ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28"/>
          <p:cNvSpPr>
            <a:spLocks noChangeAspect="1" noChangeArrowheads="1"/>
          </p:cNvSpPr>
          <p:nvPr/>
        </p:nvSpPr>
        <p:spPr bwMode="auto">
          <a:xfrm>
            <a:off x="6607242" y="3647363"/>
            <a:ext cx="2232248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/>
          <a:srcRect r="19571"/>
          <a:stretch>
            <a:fillRect/>
          </a:stretch>
        </p:blipFill>
        <p:spPr>
          <a:xfrm>
            <a:off x="6215074" y="1785932"/>
            <a:ext cx="1834515" cy="116967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1538" y="1785932"/>
            <a:ext cx="1785950" cy="121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43306" y="1785932"/>
            <a:ext cx="1857388" cy="1162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Rectangle 28"/>
          <p:cNvSpPr>
            <a:spLocks noChangeAspect="1" noChangeArrowheads="1"/>
          </p:cNvSpPr>
          <p:nvPr/>
        </p:nvSpPr>
        <p:spPr bwMode="auto">
          <a:xfrm>
            <a:off x="3786182" y="3643320"/>
            <a:ext cx="1785950" cy="258532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Domestic laws </a:t>
            </a: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and regulations 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768">
        <p:split orient="vert"/>
      </p:transition>
    </mc:Choice>
    <mc:Fallback>
      <p:transition spd="slow" advTm="4768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商事</a:t>
            </a:r>
            <a:r>
              <a:rPr lang="zh-CN"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法律</a:t>
            </a:r>
            <a:r>
              <a:rPr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信息与出版物（一）</a:t>
            </a:r>
            <a:endParaRPr lang="zh-CN" altLang="en-US" dirty="0">
              <a:ln w="12700"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1194" y="3285940"/>
            <a:ext cx="9151142" cy="60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59" tIns="34280" rIns="68559" bIns="34280" anchor="ctr"/>
          <a:lstStyle/>
          <a:p>
            <a:pPr algn="ctr"/>
            <a:endParaRPr lang="zh-CN" altLang="zh-CN" sz="2400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" name="矩形 38"/>
          <p:cNvSpPr>
            <a:spLocks noChangeArrowheads="1"/>
          </p:cNvSpPr>
          <p:nvPr/>
        </p:nvSpPr>
        <p:spPr bwMode="auto">
          <a:xfrm>
            <a:off x="916435" y="3643320"/>
            <a:ext cx="1369549" cy="4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全球经贸摩擦指数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（每月）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0" name="Rectangle 28"/>
          <p:cNvSpPr>
            <a:spLocks noChangeAspect="1" noChangeArrowheads="1"/>
          </p:cNvSpPr>
          <p:nvPr/>
        </p:nvSpPr>
        <p:spPr bwMode="auto">
          <a:xfrm>
            <a:off x="251520" y="690767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Information and publication on commercial laws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786064"/>
            <a:ext cx="1481882" cy="177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3000378"/>
            <a:ext cx="1643074" cy="59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1214428"/>
            <a:ext cx="1643074" cy="232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500048"/>
            <a:ext cx="1785950" cy="234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矩形 38"/>
          <p:cNvSpPr>
            <a:spLocks noChangeArrowheads="1"/>
          </p:cNvSpPr>
          <p:nvPr/>
        </p:nvSpPr>
        <p:spPr bwMode="auto">
          <a:xfrm>
            <a:off x="3071802" y="2143122"/>
            <a:ext cx="1215662" cy="4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每日预警快报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（每个工作日）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7" name="矩形 38"/>
          <p:cNvSpPr>
            <a:spLocks noChangeArrowheads="1"/>
          </p:cNvSpPr>
          <p:nvPr/>
        </p:nvSpPr>
        <p:spPr bwMode="auto">
          <a:xfrm>
            <a:off x="4786314" y="3071816"/>
            <a:ext cx="1985103" cy="4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“一带一路”国别法律研究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（已出版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64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本）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8" name="矩形 38"/>
          <p:cNvSpPr>
            <a:spLocks noChangeArrowheads="1"/>
          </p:cNvSpPr>
          <p:nvPr/>
        </p:nvSpPr>
        <p:spPr bwMode="auto">
          <a:xfrm>
            <a:off x="6858016" y="3786196"/>
            <a:ext cx="2138991" cy="623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各国（地区）因新冠肺炎疫情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实施新冠措施工作简报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（每周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2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期）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768">
        <p:split orient="vert"/>
      </p:transition>
    </mc:Choice>
    <mc:Fallback>
      <p:transition spd="slow" advTm="4768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商事</a:t>
            </a:r>
            <a:r>
              <a:rPr lang="zh-CN"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法律</a:t>
            </a:r>
            <a:r>
              <a:rPr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信息与出版物（二）</a:t>
            </a:r>
            <a:endParaRPr lang="zh-CN" altLang="en-US" dirty="0">
              <a:ln w="12700"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1194" y="3285940"/>
            <a:ext cx="9151142" cy="60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59" tIns="34280" rIns="68559" bIns="34280" anchor="ctr"/>
          <a:lstStyle/>
          <a:p>
            <a:pPr algn="ctr"/>
            <a:endParaRPr lang="zh-CN" altLang="zh-CN" sz="2400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" name="矩形 38"/>
          <p:cNvSpPr>
            <a:spLocks noChangeArrowheads="1"/>
          </p:cNvSpPr>
          <p:nvPr/>
        </p:nvSpPr>
        <p:spPr bwMode="auto">
          <a:xfrm>
            <a:off x="285720" y="3786196"/>
            <a:ext cx="1574734" cy="71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重点国别（地区）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知识产权信息选编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（不定期）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0" name="Rectangle 28"/>
          <p:cNvSpPr>
            <a:spLocks noChangeAspect="1" noChangeArrowheads="1"/>
          </p:cNvSpPr>
          <p:nvPr/>
        </p:nvSpPr>
        <p:spPr bwMode="auto">
          <a:xfrm>
            <a:off x="251520" y="690767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Information and publication on commercial laws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28"/>
          <p:cNvSpPr>
            <a:spLocks noChangeAspect="1" noChangeArrowheads="1"/>
          </p:cNvSpPr>
          <p:nvPr/>
        </p:nvSpPr>
        <p:spPr bwMode="auto">
          <a:xfrm>
            <a:off x="6607242" y="3647363"/>
            <a:ext cx="2232248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857238"/>
            <a:ext cx="1714512" cy="213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071684"/>
            <a:ext cx="1214446" cy="159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32" y="3000378"/>
            <a:ext cx="1143008" cy="158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62855" y="714362"/>
            <a:ext cx="1566863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2143122"/>
            <a:ext cx="1420784" cy="1957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1928794" y="2357436"/>
            <a:ext cx="1395197" cy="5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商事仲裁与调解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（双月刊）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3786182" y="3286130"/>
            <a:ext cx="1574734" cy="71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常年海外法律顾问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信息快报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（不定期）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5786446" y="4214824"/>
            <a:ext cx="1933806" cy="71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海外常法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企业贸易投资专题信息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（不定期）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7358082" y="1714494"/>
            <a:ext cx="1574734" cy="71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2" tIns="34277" rIns="68552" bIns="34277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投资仲裁案例课题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成果选登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（不定期）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768">
        <p:split orient="vert"/>
      </p:transition>
    </mc:Choice>
    <mc:Fallback>
      <p:transition spd="slow" advTm="4768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标题 23"/>
          <p:cNvSpPr>
            <a:spLocks noGrp="1"/>
          </p:cNvSpPr>
          <p:nvPr>
            <p:ph type="title"/>
          </p:nvPr>
        </p:nvSpPr>
        <p:spPr>
          <a:xfrm>
            <a:off x="251520" y="196111"/>
            <a:ext cx="8229600" cy="521970"/>
          </a:xfrm>
        </p:spPr>
        <p:txBody>
          <a:bodyPr/>
          <a:lstStyle/>
          <a:p>
            <a:r>
              <a:rPr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热点问题</a:t>
            </a:r>
            <a:r>
              <a:rPr lang="zh-CN"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会议</a:t>
            </a:r>
            <a:r>
              <a:rPr lang="zh-CN" altLang="en-US" dirty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1194" y="3285940"/>
            <a:ext cx="9151142" cy="60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59" tIns="34280" rIns="68559" bIns="34280" anchor="ctr"/>
          <a:lstStyle/>
          <a:p>
            <a:pPr algn="ctr"/>
            <a:endParaRPr lang="zh-CN" altLang="zh-CN" sz="2400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Rectangle 28"/>
          <p:cNvSpPr>
            <a:spLocks noChangeAspect="1" noChangeArrowheads="1"/>
          </p:cNvSpPr>
          <p:nvPr/>
        </p:nvSpPr>
        <p:spPr bwMode="auto">
          <a:xfrm>
            <a:off x="251520" y="690767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Training and Seminar on Hot Issues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28"/>
          <p:cNvSpPr>
            <a:spLocks noChangeAspect="1" noChangeArrowheads="1"/>
          </p:cNvSpPr>
          <p:nvPr/>
        </p:nvSpPr>
        <p:spPr bwMode="auto">
          <a:xfrm>
            <a:off x="6607242" y="3647363"/>
            <a:ext cx="2232248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843530" y="1275715"/>
            <a:ext cx="5022850" cy="35902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51F75">
                  <a:alpha val="100000"/>
                </a:srgbClr>
              </a:clrFrom>
              <a:clrTo>
                <a:srgbClr val="051F7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0245" y="339090"/>
            <a:ext cx="1517650" cy="4648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7405" y="1419225"/>
            <a:ext cx="17633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热点政策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合规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协定协议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经贸形势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68350" y="3363595"/>
            <a:ext cx="14928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b="1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视频直播</a:t>
            </a: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b="1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全程回看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768">
        <p:split orient="vert"/>
      </p:transition>
    </mc:Choice>
    <mc:Fallback>
      <p:transition spd="slow" advTm="4768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商法业务</a:t>
            </a:r>
            <a:r>
              <a:rPr altLang="en-US" dirty="0" smtClean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办理导航</a:t>
            </a:r>
            <a:endParaRPr lang="zh-CN" altLang="en-US" dirty="0">
              <a:ln w="12700"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8"/>
          <p:cNvSpPr>
            <a:spLocks noChangeAspect="1" noChangeArrowheads="1"/>
          </p:cNvSpPr>
          <p:nvPr/>
        </p:nvSpPr>
        <p:spPr bwMode="auto">
          <a:xfrm>
            <a:off x="251520" y="718000"/>
            <a:ext cx="3870916" cy="244041"/>
          </a:xfrm>
          <a:prstGeom prst="rect">
            <a:avLst/>
          </a:prstGeom>
          <a:noFill/>
          <a:ln w="9525" cap="flat"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Navigation of CCPIT on-line legal services</a:t>
            </a:r>
            <a:endParaRPr lang="zh-CN" altLang="en-US" sz="900" kern="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2699649" y="2683626"/>
            <a:ext cx="995834" cy="995834"/>
            <a:chOff x="5927995" y="2534194"/>
            <a:chExt cx="2616903" cy="2616903"/>
          </a:xfrm>
        </p:grpSpPr>
        <p:sp>
          <p:nvSpPr>
            <p:cNvPr id="73" name="椭圆 72"/>
            <p:cNvSpPr/>
            <p:nvPr/>
          </p:nvSpPr>
          <p:spPr>
            <a:xfrm>
              <a:off x="5936690" y="2534194"/>
              <a:ext cx="2608208" cy="261690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74" name="饼形 11"/>
            <p:cNvSpPr/>
            <p:nvPr/>
          </p:nvSpPr>
          <p:spPr>
            <a:xfrm>
              <a:off x="5927995" y="2534194"/>
              <a:ext cx="2616903" cy="2616903"/>
            </a:xfrm>
            <a:prstGeom prst="pie">
              <a:avLst>
                <a:gd name="adj1" fmla="val 17067045"/>
                <a:gd name="adj2" fmla="val 63234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987607" y="1511460"/>
            <a:ext cx="995834" cy="995834"/>
            <a:chOff x="5927995" y="2534194"/>
            <a:chExt cx="2616903" cy="2616903"/>
          </a:xfrm>
        </p:grpSpPr>
        <p:sp>
          <p:nvSpPr>
            <p:cNvPr id="76" name="椭圆 75"/>
            <p:cNvSpPr/>
            <p:nvPr/>
          </p:nvSpPr>
          <p:spPr>
            <a:xfrm>
              <a:off x="5936690" y="2534194"/>
              <a:ext cx="2608208" cy="261690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77" name="饼形 15"/>
            <p:cNvSpPr/>
            <p:nvPr/>
          </p:nvSpPr>
          <p:spPr>
            <a:xfrm>
              <a:off x="5927995" y="2534194"/>
              <a:ext cx="2616903" cy="2616903"/>
            </a:xfrm>
            <a:prstGeom prst="pie">
              <a:avLst>
                <a:gd name="adj1" fmla="val 21571980"/>
                <a:gd name="adj2" fmla="val 625327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499992" y="1477170"/>
            <a:ext cx="995834" cy="995834"/>
            <a:chOff x="5927996" y="2534194"/>
            <a:chExt cx="2616904" cy="2616903"/>
          </a:xfrm>
        </p:grpSpPr>
        <p:sp>
          <p:nvSpPr>
            <p:cNvPr id="79" name="椭圆 78"/>
            <p:cNvSpPr/>
            <p:nvPr/>
          </p:nvSpPr>
          <p:spPr>
            <a:xfrm>
              <a:off x="5936690" y="2534194"/>
              <a:ext cx="2608208" cy="261690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80" name="饼形 18"/>
            <p:cNvSpPr/>
            <p:nvPr/>
          </p:nvSpPr>
          <p:spPr>
            <a:xfrm>
              <a:off x="5927996" y="2534194"/>
              <a:ext cx="2616904" cy="2616903"/>
            </a:xfrm>
            <a:prstGeom prst="pie">
              <a:avLst>
                <a:gd name="adj1" fmla="val 21509466"/>
                <a:gd name="adj2" fmla="val 415213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997910" y="2872362"/>
            <a:ext cx="995834" cy="995834"/>
            <a:chOff x="5927997" y="2534194"/>
            <a:chExt cx="2616903" cy="2616903"/>
          </a:xfrm>
        </p:grpSpPr>
        <p:sp>
          <p:nvSpPr>
            <p:cNvPr id="82" name="椭圆 81"/>
            <p:cNvSpPr/>
            <p:nvPr/>
          </p:nvSpPr>
          <p:spPr>
            <a:xfrm>
              <a:off x="5936690" y="2534194"/>
              <a:ext cx="2608208" cy="261690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83" name="饼形 22"/>
            <p:cNvSpPr/>
            <p:nvPr/>
          </p:nvSpPr>
          <p:spPr>
            <a:xfrm>
              <a:off x="5927997" y="2534194"/>
              <a:ext cx="2616903" cy="2616903"/>
            </a:xfrm>
            <a:prstGeom prst="pie">
              <a:avLst>
                <a:gd name="adj1" fmla="val 15011237"/>
                <a:gd name="adj2" fmla="val 2695063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1"/>
                </a:solidFill>
              </a:endParaRPr>
            </a:p>
          </p:txBody>
        </p:sp>
      </p:grpSp>
      <p:cxnSp>
        <p:nvCxnSpPr>
          <p:cNvPr id="84" name="直接连接符 83"/>
          <p:cNvCxnSpPr/>
          <p:nvPr/>
        </p:nvCxnSpPr>
        <p:spPr>
          <a:xfrm flipH="1">
            <a:off x="3197566" y="1984884"/>
            <a:ext cx="311304" cy="12064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>
            <a:stCxn id="77" idx="0"/>
            <a:endCxn id="79" idx="6"/>
          </p:cNvCxnSpPr>
          <p:nvPr/>
        </p:nvCxnSpPr>
        <p:spPr>
          <a:xfrm flipV="1">
            <a:off x="3983441" y="1975087"/>
            <a:ext cx="1512385" cy="34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>
            <a:off x="5017504" y="2009376"/>
            <a:ext cx="497916" cy="13951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3695700" y="3291205"/>
            <a:ext cx="1812290" cy="723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/>
          <p:cNvSpPr/>
          <p:nvPr/>
        </p:nvSpPr>
        <p:spPr>
          <a:xfrm>
            <a:off x="3059925" y="1923685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89" name="矩形 88"/>
          <p:cNvSpPr/>
          <p:nvPr/>
        </p:nvSpPr>
        <p:spPr>
          <a:xfrm>
            <a:off x="5126279" y="1973698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/>
              <a:t>4</a:t>
            </a:r>
          </a:p>
        </p:txBody>
      </p:sp>
      <p:sp>
        <p:nvSpPr>
          <p:cNvPr id="90" name="矩形 89"/>
          <p:cNvSpPr/>
          <p:nvPr/>
        </p:nvSpPr>
        <p:spPr>
          <a:xfrm>
            <a:off x="5581338" y="3064974"/>
            <a:ext cx="3238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800" dirty="0"/>
          </a:p>
        </p:txBody>
      </p:sp>
      <p:sp>
        <p:nvSpPr>
          <p:cNvPr id="91" name="矩形 90"/>
          <p:cNvSpPr/>
          <p:nvPr/>
        </p:nvSpPr>
        <p:spPr>
          <a:xfrm>
            <a:off x="3307895" y="2864590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/>
              <a:t>8</a:t>
            </a:r>
          </a:p>
        </p:txBody>
      </p:sp>
      <p:cxnSp>
        <p:nvCxnSpPr>
          <p:cNvPr id="93" name="直接连接符 92"/>
          <p:cNvCxnSpPr/>
          <p:nvPr/>
        </p:nvCxnSpPr>
        <p:spPr>
          <a:xfrm>
            <a:off x="2000232" y="1428742"/>
            <a:ext cx="1491633" cy="580398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rot="5400000" flipH="1" flipV="1">
            <a:off x="4970307" y="1387626"/>
            <a:ext cx="634693" cy="57405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rot="16200000" flipV="1">
            <a:off x="5371019" y="1129788"/>
            <a:ext cx="402227" cy="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H="1">
            <a:off x="5147945" y="3363595"/>
            <a:ext cx="360045" cy="72009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V="1">
            <a:off x="5147945" y="4083685"/>
            <a:ext cx="1080135" cy="1206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H="1">
            <a:off x="2700020" y="3210560"/>
            <a:ext cx="497840" cy="87312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flipH="1">
            <a:off x="1835785" y="4083685"/>
            <a:ext cx="864235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组合 99"/>
          <p:cNvGrpSpPr/>
          <p:nvPr/>
        </p:nvGrpSpPr>
        <p:grpSpPr>
          <a:xfrm>
            <a:off x="280340" y="1500180"/>
            <a:ext cx="2505710" cy="538481"/>
            <a:chOff x="1450981" y="2344414"/>
            <a:chExt cx="3340947" cy="717974"/>
          </a:xfrm>
        </p:grpSpPr>
        <p:sp>
          <p:nvSpPr>
            <p:cNvPr id="101" name="矩形 100"/>
            <p:cNvSpPr/>
            <p:nvPr/>
          </p:nvSpPr>
          <p:spPr>
            <a:xfrm>
              <a:off x="2029657" y="2344414"/>
              <a:ext cx="1887696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国际经济仲裁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450981" y="2725415"/>
              <a:ext cx="3340947" cy="3369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</a:rPr>
                <a:t> International Economic Arbitration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643570" y="928677"/>
            <a:ext cx="2357454" cy="539668"/>
            <a:chOff x="636542" y="1357947"/>
            <a:chExt cx="3143273" cy="719556"/>
          </a:xfrm>
        </p:grpSpPr>
        <p:sp>
          <p:nvSpPr>
            <p:cNvPr id="104" name="矩形 103"/>
            <p:cNvSpPr/>
            <p:nvPr/>
          </p:nvSpPr>
          <p:spPr>
            <a:xfrm>
              <a:off x="636542" y="1357947"/>
              <a:ext cx="1887697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在线商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事调解</a:t>
              </a:r>
            </a:p>
          </p:txBody>
        </p:sp>
        <p:sp>
          <p:nvSpPr>
            <p:cNvPr id="105" name="矩形 104"/>
            <p:cNvSpPr/>
            <p:nvPr/>
          </p:nvSpPr>
          <p:spPr>
            <a:xfrm>
              <a:off x="636542" y="1738949"/>
              <a:ext cx="314327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Online Commercial 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Mediation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290877" y="2762290"/>
            <a:ext cx="1781585" cy="523840"/>
            <a:chOff x="1228578" y="2270420"/>
            <a:chExt cx="2446211" cy="698454"/>
          </a:xfrm>
        </p:grpSpPr>
        <p:sp>
          <p:nvSpPr>
            <p:cNvPr id="107" name="矩形 106"/>
            <p:cNvSpPr/>
            <p:nvPr/>
          </p:nvSpPr>
          <p:spPr>
            <a:xfrm>
              <a:off x="1228578" y="2270420"/>
              <a:ext cx="1936535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ATA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单证申办</a:t>
              </a:r>
            </a:p>
          </p:txBody>
        </p:sp>
        <p:sp>
          <p:nvSpPr>
            <p:cNvPr id="108" name="矩形 107"/>
            <p:cNvSpPr/>
            <p:nvPr/>
          </p:nvSpPr>
          <p:spPr>
            <a:xfrm>
              <a:off x="1409814" y="2631900"/>
              <a:ext cx="2264975" cy="336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</a:rPr>
                <a:t>ATA Application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087319" y="3429006"/>
            <a:ext cx="1698731" cy="614243"/>
            <a:chOff x="514897" y="2270419"/>
            <a:chExt cx="2264975" cy="818991"/>
          </a:xfrm>
        </p:grpSpPr>
        <p:sp>
          <p:nvSpPr>
            <p:cNvPr id="110" name="矩形 109"/>
            <p:cNvSpPr/>
            <p:nvPr/>
          </p:nvSpPr>
          <p:spPr>
            <a:xfrm>
              <a:off x="628290" y="2270419"/>
              <a:ext cx="1714572" cy="533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商事证明书</a:t>
              </a:r>
            </a:p>
          </p:txBody>
        </p:sp>
        <p:sp>
          <p:nvSpPr>
            <p:cNvPr id="111" name="矩形 110"/>
            <p:cNvSpPr/>
            <p:nvPr/>
          </p:nvSpPr>
          <p:spPr>
            <a:xfrm>
              <a:off x="514897" y="2750855"/>
              <a:ext cx="2264975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</a:rPr>
                <a:t>Commercial Certificate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491725" y="2025920"/>
            <a:ext cx="3238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cxnSp>
        <p:nvCxnSpPr>
          <p:cNvPr id="4" name="直接连接符 3"/>
          <p:cNvCxnSpPr/>
          <p:nvPr/>
        </p:nvCxnSpPr>
        <p:spPr>
          <a:xfrm rot="16200000" flipV="1">
            <a:off x="2998302" y="1502242"/>
            <a:ext cx="852816" cy="134311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3357554" y="928676"/>
            <a:ext cx="357190" cy="218438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1357290" y="1428742"/>
            <a:ext cx="648335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643306" y="714362"/>
            <a:ext cx="1857388" cy="539667"/>
            <a:chOff x="750795" y="2866375"/>
            <a:chExt cx="2476517" cy="719555"/>
          </a:xfrm>
        </p:grpSpPr>
        <p:sp>
          <p:nvSpPr>
            <p:cNvPr id="9" name="矩形 8"/>
            <p:cNvSpPr/>
            <p:nvPr/>
          </p:nvSpPr>
          <p:spPr>
            <a:xfrm>
              <a:off x="846046" y="2866375"/>
              <a:ext cx="1887696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在线海事仲裁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50795" y="3247376"/>
              <a:ext cx="24765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</a:rPr>
                <a:t>Online Maritime Arbitration</a:t>
              </a:r>
            </a:p>
          </p:txBody>
        </p:sp>
      </p:grpSp>
      <p:cxnSp>
        <p:nvCxnSpPr>
          <p:cNvPr id="11" name="直接连接符 10"/>
          <p:cNvCxnSpPr/>
          <p:nvPr/>
        </p:nvCxnSpPr>
        <p:spPr>
          <a:xfrm flipV="1">
            <a:off x="5017770" y="1843405"/>
            <a:ext cx="1224280" cy="21590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286512" y="171449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原产地证</a:t>
            </a:r>
          </a:p>
        </p:txBody>
      </p:sp>
      <p:sp>
        <p:nvSpPr>
          <p:cNvPr id="13" name="矩形 12"/>
          <p:cNvSpPr/>
          <p:nvPr/>
        </p:nvSpPr>
        <p:spPr>
          <a:xfrm>
            <a:off x="6143636" y="2000246"/>
            <a:ext cx="1698731" cy="252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Certificate of Origin</a:t>
            </a:r>
          </a:p>
        </p:txBody>
      </p:sp>
      <p:sp>
        <p:nvSpPr>
          <p:cNvPr id="14" name="矩形 13"/>
          <p:cNvSpPr/>
          <p:nvPr/>
        </p:nvSpPr>
        <p:spPr>
          <a:xfrm>
            <a:off x="5076050" y="1604280"/>
            <a:ext cx="3238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5495925" y="2643505"/>
            <a:ext cx="444500" cy="64770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939790" y="2643505"/>
            <a:ext cx="792480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399900" y="3508010"/>
            <a:ext cx="3238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286512" y="3687810"/>
            <a:ext cx="1663957" cy="565429"/>
            <a:chOff x="1228578" y="2270420"/>
            <a:chExt cx="2284701" cy="753905"/>
          </a:xfrm>
        </p:grpSpPr>
        <p:sp>
          <p:nvSpPr>
            <p:cNvPr id="19" name="矩形 18"/>
            <p:cNvSpPr/>
            <p:nvPr/>
          </p:nvSpPr>
          <p:spPr>
            <a:xfrm>
              <a:off x="1228578" y="2270420"/>
              <a:ext cx="1943930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代办领事认证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248305" y="2687352"/>
              <a:ext cx="2264974" cy="3369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</a:rPr>
                <a:t>Consular Certification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3059925" y="3265440"/>
            <a:ext cx="3238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</a:p>
        </p:txBody>
      </p:sp>
      <p:cxnSp>
        <p:nvCxnSpPr>
          <p:cNvPr id="23" name="直接连接符 22"/>
          <p:cNvCxnSpPr/>
          <p:nvPr/>
        </p:nvCxnSpPr>
        <p:spPr>
          <a:xfrm flipH="1" flipV="1">
            <a:off x="1691640" y="2499995"/>
            <a:ext cx="744855" cy="698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411730" y="2499995"/>
            <a:ext cx="1080135" cy="50927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714348" y="2500313"/>
            <a:ext cx="1791335" cy="609919"/>
            <a:chOff x="973390" y="2079833"/>
            <a:chExt cx="2388446" cy="813225"/>
          </a:xfrm>
        </p:grpSpPr>
        <p:sp>
          <p:nvSpPr>
            <p:cNvPr id="26" name="矩形 25"/>
            <p:cNvSpPr/>
            <p:nvPr/>
          </p:nvSpPr>
          <p:spPr>
            <a:xfrm>
              <a:off x="985502" y="2079833"/>
              <a:ext cx="1988152" cy="533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出口品牌评价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73390" y="2556085"/>
              <a:ext cx="2388446" cy="3369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</a:rPr>
                <a:t>Export Brand Reviews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Tm="5074">
        <p14:doors dir="vert"/>
      </p:transition>
    </mc:Choice>
    <mc:Fallback>
      <p:transition spd="slow" advTm="5074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ZY-X\Desktop\素材\科技\预览图_千图网_编号32707259.jpg预览图_千图网_编号3270725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-90805"/>
            <a:ext cx="10604500" cy="5302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1491630"/>
            <a:ext cx="6676845" cy="26450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29986" y="2197544"/>
            <a:ext cx="2448106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spc="600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+mn-ea"/>
              </a:rPr>
              <a:t>优    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929058" y="3186735"/>
            <a:ext cx="1395127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rgbClr val="04295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FEATURE</a:t>
            </a:r>
            <a:endParaRPr lang="zh-CN" altLang="en-US" sz="2000" b="1" dirty="0">
              <a:solidFill>
                <a:srgbClr val="04295D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30267" y="1421291"/>
            <a:ext cx="127631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PART</a:t>
            </a:r>
            <a:endParaRPr lang="zh-CN" altLang="en-US" sz="3600" dirty="0">
              <a:gradFill>
                <a:gsLst>
                  <a:gs pos="0">
                    <a:schemeClr val="bg1"/>
                  </a:gs>
                  <a:gs pos="82000">
                    <a:srgbClr val="0BF1F5"/>
                  </a:gs>
                </a:gsLst>
                <a:lin ang="5400000" scaled="1"/>
              </a:gra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57131" y="1075277"/>
            <a:ext cx="756007" cy="964747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015" spc="75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Impact" panose="020B0806030902050204" pitchFamily="34" charset="0"/>
                <a:cs typeface="Arial" panose="020B0604020202020204" pitchFamily="34" charset="0"/>
              </a:rPr>
              <a:t>03</a:t>
            </a:r>
            <a:endParaRPr lang="zh-CN" altLang="en-US" sz="1015" spc="75" dirty="0">
              <a:gradFill>
                <a:gsLst>
                  <a:gs pos="0">
                    <a:schemeClr val="bg1"/>
                  </a:gs>
                  <a:gs pos="82000">
                    <a:srgbClr val="0BF1F5"/>
                  </a:gs>
                </a:gsLst>
                <a:lin ang="5400000" scaled="1"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2098">
        <p:fade/>
      </p:transition>
    </mc:Choice>
    <mc:Fallback>
      <p:transition spd="med" advTm="2098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12700"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汇聚全球优秀法律专业人才</a:t>
            </a:r>
          </a:p>
        </p:txBody>
      </p:sp>
      <p:sp>
        <p:nvSpPr>
          <p:cNvPr id="67" name="六边形 33"/>
          <p:cNvSpPr>
            <a:spLocks noChangeArrowheads="1"/>
          </p:cNvSpPr>
          <p:nvPr/>
        </p:nvSpPr>
        <p:spPr bwMode="auto">
          <a:xfrm>
            <a:off x="4797915" y="2129369"/>
            <a:ext cx="1293864" cy="1114274"/>
          </a:xfrm>
          <a:prstGeom prst="hexagon">
            <a:avLst>
              <a:gd name="adj" fmla="val 25020"/>
              <a:gd name="vf" fmla="val 115470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合作</a:t>
            </a:r>
          </a:p>
        </p:txBody>
      </p:sp>
      <p:sp>
        <p:nvSpPr>
          <p:cNvPr id="68" name="六边形 34"/>
          <p:cNvSpPr>
            <a:spLocks noChangeArrowheads="1"/>
          </p:cNvSpPr>
          <p:nvPr/>
        </p:nvSpPr>
        <p:spPr bwMode="auto">
          <a:xfrm>
            <a:off x="3719840" y="1515101"/>
            <a:ext cx="1292274" cy="1117449"/>
          </a:xfrm>
          <a:prstGeom prst="hexagon">
            <a:avLst>
              <a:gd name="adj" fmla="val 24954"/>
              <a:gd name="vf" fmla="val 115470"/>
            </a:avLst>
          </a:prstGeom>
          <a:gradFill flip="none" rotWithShape="1">
            <a:gsLst>
              <a:gs pos="0">
                <a:srgbClr val="089CA2">
                  <a:shade val="30000"/>
                  <a:satMod val="115000"/>
                </a:srgbClr>
              </a:gs>
              <a:gs pos="50000">
                <a:srgbClr val="089CA2">
                  <a:shade val="67500"/>
                  <a:satMod val="115000"/>
                </a:srgbClr>
              </a:gs>
              <a:gs pos="100000">
                <a:srgbClr val="089CA2">
                  <a:shade val="100000"/>
                  <a:satMod val="115000"/>
                </a:srgbClr>
              </a:gs>
            </a:gsLst>
            <a:lin ang="0" scaled="1"/>
            <a:tileRect/>
          </a:grad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专业</a:t>
            </a:r>
          </a:p>
        </p:txBody>
      </p:sp>
      <p:sp>
        <p:nvSpPr>
          <p:cNvPr id="72" name="六边形 36"/>
          <p:cNvSpPr>
            <a:spLocks noChangeArrowheads="1"/>
          </p:cNvSpPr>
          <p:nvPr/>
        </p:nvSpPr>
        <p:spPr bwMode="auto">
          <a:xfrm>
            <a:off x="1543440" y="2711623"/>
            <a:ext cx="1293863" cy="1117449"/>
          </a:xfrm>
          <a:prstGeom prst="hexagon">
            <a:avLst>
              <a:gd name="adj" fmla="val 24949"/>
              <a:gd name="vf" fmla="val 11547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algn="ctr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3" name="六边形 37"/>
          <p:cNvSpPr>
            <a:spLocks noChangeArrowheads="1"/>
          </p:cNvSpPr>
          <p:nvPr/>
        </p:nvSpPr>
        <p:spPr bwMode="auto">
          <a:xfrm>
            <a:off x="5869156" y="1534567"/>
            <a:ext cx="1293864" cy="1115862"/>
          </a:xfrm>
          <a:prstGeom prst="hexagon">
            <a:avLst>
              <a:gd name="adj" fmla="val 24990"/>
              <a:gd name="vf" fmla="val 1154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100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74" name="六边形 38"/>
          <p:cNvSpPr>
            <a:spLocks noChangeArrowheads="1"/>
          </p:cNvSpPr>
          <p:nvPr/>
        </p:nvSpPr>
        <p:spPr bwMode="auto">
          <a:xfrm>
            <a:off x="2627826" y="932444"/>
            <a:ext cx="1293864" cy="1115862"/>
          </a:xfrm>
          <a:prstGeom prst="hexagon">
            <a:avLst>
              <a:gd name="adj" fmla="val 25020"/>
              <a:gd name="vf" fmla="val 115470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海外常年法律顾问</a:t>
            </a:r>
          </a:p>
        </p:txBody>
      </p:sp>
      <p:sp>
        <p:nvSpPr>
          <p:cNvPr id="75" name="六边形 39"/>
          <p:cNvSpPr>
            <a:spLocks noChangeArrowheads="1"/>
          </p:cNvSpPr>
          <p:nvPr/>
        </p:nvSpPr>
        <p:spPr bwMode="auto">
          <a:xfrm>
            <a:off x="1541030" y="1518264"/>
            <a:ext cx="1292274" cy="1115862"/>
          </a:xfrm>
          <a:prstGeom prst="hexagon">
            <a:avLst>
              <a:gd name="adj" fmla="val 24954"/>
              <a:gd name="vf" fmla="val 1154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algn="ctr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6" name="六边形 40"/>
          <p:cNvSpPr>
            <a:spLocks noChangeArrowheads="1"/>
          </p:cNvSpPr>
          <p:nvPr/>
        </p:nvSpPr>
        <p:spPr bwMode="auto">
          <a:xfrm>
            <a:off x="3726674" y="2695817"/>
            <a:ext cx="1293864" cy="1115862"/>
          </a:xfrm>
          <a:prstGeom prst="hexagon">
            <a:avLst>
              <a:gd name="adj" fmla="val 24990"/>
              <a:gd name="vf" fmla="val 115470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100" b="1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77" name="六边形 41"/>
          <p:cNvSpPr>
            <a:spLocks noChangeArrowheads="1"/>
          </p:cNvSpPr>
          <p:nvPr/>
        </p:nvSpPr>
        <p:spPr bwMode="auto">
          <a:xfrm>
            <a:off x="4845050" y="3350895"/>
            <a:ext cx="1165860" cy="1010920"/>
          </a:xfrm>
          <a:prstGeom prst="hexagon">
            <a:avLst>
              <a:gd name="adj" fmla="val 24984"/>
              <a:gd name="vf" fmla="val 115470"/>
            </a:avLst>
          </a:prstGeom>
          <a:gradFill flip="none" rotWithShape="1">
            <a:gsLst>
              <a:gs pos="0">
                <a:srgbClr val="089CA2">
                  <a:shade val="30000"/>
                  <a:satMod val="115000"/>
                </a:srgbClr>
              </a:gs>
              <a:gs pos="50000">
                <a:srgbClr val="089CA2">
                  <a:shade val="67500"/>
                  <a:satMod val="115000"/>
                </a:srgbClr>
              </a:gs>
              <a:gs pos="100000">
                <a:srgbClr val="089CA2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谦虚</a:t>
            </a:r>
          </a:p>
        </p:txBody>
      </p:sp>
      <p:sp>
        <p:nvSpPr>
          <p:cNvPr id="78" name="六边形 42"/>
          <p:cNvSpPr>
            <a:spLocks noChangeArrowheads="1"/>
          </p:cNvSpPr>
          <p:nvPr/>
        </p:nvSpPr>
        <p:spPr bwMode="auto">
          <a:xfrm>
            <a:off x="2654935" y="3302000"/>
            <a:ext cx="1288415" cy="1108710"/>
          </a:xfrm>
          <a:prstGeom prst="hexagon">
            <a:avLst>
              <a:gd name="adj" fmla="val 24959"/>
              <a:gd name="vf" fmla="val 115470"/>
            </a:avLst>
          </a:prstGeom>
          <a:gradFill flip="none" rotWithShape="1">
            <a:gsLst>
              <a:gs pos="0">
                <a:srgbClr val="089CA2">
                  <a:shade val="30000"/>
                  <a:satMod val="115000"/>
                </a:srgbClr>
              </a:gs>
              <a:gs pos="50000">
                <a:srgbClr val="089CA2">
                  <a:shade val="67500"/>
                  <a:satMod val="115000"/>
                </a:srgbClr>
              </a:gs>
              <a:gs pos="100000">
                <a:srgbClr val="089CA2">
                  <a:shade val="100000"/>
                  <a:satMod val="115000"/>
                </a:srgbClr>
              </a:gs>
            </a:gsLst>
            <a:lin ang="18900000" scaled="1"/>
            <a:tileRect/>
          </a:grad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联合国</a:t>
            </a:r>
            <a:endParaRPr lang="en-US" altLang="zh-CN" sz="1400" b="1" kern="0" dirty="0" smtClean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</a:endParaRPr>
          </a:p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贸</a:t>
            </a:r>
            <a:r>
              <a:rPr lang="zh-CN" altLang="en-US" sz="1400" b="1" kern="0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法</a:t>
            </a: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会</a:t>
            </a:r>
            <a:endParaRPr lang="en-US" altLang="zh-CN" sz="1400" b="1" kern="0" dirty="0" smtClean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</a:endParaRPr>
          </a:p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观察员</a:t>
            </a:r>
            <a:endParaRPr lang="en-US" altLang="zh-CN" sz="1400" b="1" kern="0" dirty="0" smtClean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</a:endParaRPr>
          </a:p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专家</a:t>
            </a:r>
            <a:r>
              <a:rPr lang="zh-CN" altLang="en-US" sz="1400" b="1" kern="0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团</a:t>
            </a:r>
            <a:endParaRPr lang="zh-CN" altLang="en-US" sz="1200" b="1" kern="0" dirty="0">
              <a:solidFill>
                <a:srgbClr val="FFFF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79" name="六边形 43"/>
          <p:cNvSpPr>
            <a:spLocks noChangeArrowheads="1"/>
          </p:cNvSpPr>
          <p:nvPr/>
        </p:nvSpPr>
        <p:spPr bwMode="auto">
          <a:xfrm>
            <a:off x="436087" y="2129369"/>
            <a:ext cx="1292274" cy="1117449"/>
          </a:xfrm>
          <a:prstGeom prst="hexagon">
            <a:avLst>
              <a:gd name="adj" fmla="val 24924"/>
              <a:gd name="vf" fmla="val 115470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贸促会</a:t>
            </a:r>
            <a:endParaRPr lang="en-US" altLang="zh-CN" sz="1400" b="1" kern="0" dirty="0" smtClean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</a:endParaRPr>
          </a:p>
          <a:p>
            <a:pPr algn="ctr" defTabSz="68389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值班团队</a:t>
            </a:r>
            <a:endParaRPr lang="zh-CN" altLang="en-US" sz="1400" b="1" kern="0" dirty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</a:endParaRPr>
          </a:p>
        </p:txBody>
      </p:sp>
      <p:sp>
        <p:nvSpPr>
          <p:cNvPr id="80" name="六边形 46"/>
          <p:cNvSpPr>
            <a:spLocks noChangeArrowheads="1"/>
          </p:cNvSpPr>
          <p:nvPr/>
        </p:nvSpPr>
        <p:spPr bwMode="auto">
          <a:xfrm>
            <a:off x="5868035" y="2787650"/>
            <a:ext cx="1480185" cy="1073785"/>
          </a:xfrm>
          <a:prstGeom prst="hexagon">
            <a:avLst>
              <a:gd name="adj" fmla="val 24984"/>
              <a:gd name="vf" fmla="val 115470"/>
            </a:avLst>
          </a:prstGeom>
          <a:gradFill flip="none" rotWithShape="1">
            <a:gsLst>
              <a:gs pos="0">
                <a:srgbClr val="089CA2">
                  <a:shade val="30000"/>
                  <a:satMod val="115000"/>
                </a:srgbClr>
              </a:gs>
              <a:gs pos="50000">
                <a:srgbClr val="089CA2">
                  <a:shade val="67500"/>
                  <a:satMod val="115000"/>
                </a:srgbClr>
              </a:gs>
              <a:gs pos="100000">
                <a:srgbClr val="089CA2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5400" algn="ctr">
            <a:solidFill>
              <a:sysClr val="window" lastClr="FFFFFF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 dirty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经贸</a:t>
            </a: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摩擦</a:t>
            </a:r>
            <a:endParaRPr lang="en-US" altLang="zh-CN" sz="1400" b="1" kern="0" dirty="0" smtClean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</a:endParaRPr>
          </a:p>
          <a:p>
            <a:pPr algn="ctr" defTabSz="68389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 dirty="0" smtClean="0"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</a:rPr>
              <a:t>顾问委员会</a:t>
            </a:r>
            <a:endParaRPr lang="zh-CN" altLang="en-US" sz="1400" b="1" kern="0" dirty="0"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</a:endParaRPr>
          </a:p>
        </p:txBody>
      </p:sp>
      <p:sp>
        <p:nvSpPr>
          <p:cNvPr id="81" name="六边形 39"/>
          <p:cNvSpPr>
            <a:spLocks noChangeArrowheads="1"/>
          </p:cNvSpPr>
          <p:nvPr/>
        </p:nvSpPr>
        <p:spPr bwMode="auto">
          <a:xfrm>
            <a:off x="2628621" y="2103377"/>
            <a:ext cx="1292274" cy="1115862"/>
          </a:xfrm>
          <a:prstGeom prst="hexagon">
            <a:avLst>
              <a:gd name="adj" fmla="val 24954"/>
              <a:gd name="vf" fmla="val 115470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algn="ctr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/>
          <a:p>
            <a:pPr algn="ctr" defTabSz="683895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3130" y="646113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legal professionals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Requires="p14" p14:dur="1250" advTm="2395">
        <p15:prstTrans prst="peelOff"/>
      </p:transition>
    </mc:Choice>
    <mc:Fallback>
      <p:transition spd="slow" advTm="2395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32" y="195485"/>
            <a:ext cx="3563888" cy="214960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4991" y="669712"/>
            <a:ext cx="253224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spc="600" dirty="0">
                <a:gradFill>
                  <a:gsLst>
                    <a:gs pos="0">
                      <a:schemeClr val="bg1"/>
                    </a:gs>
                    <a:gs pos="82000">
                      <a:srgbClr val="0BF1F5"/>
                    </a:gs>
                  </a:gsLst>
                  <a:lin ang="5400000" scaled="1"/>
                </a:gradFill>
                <a:latin typeface="+mn-ea"/>
              </a:rPr>
              <a:t>愿景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314870" y="1513268"/>
            <a:ext cx="87248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rgbClr val="04295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Vision</a:t>
            </a:r>
            <a:endParaRPr lang="zh-CN" altLang="en-US" sz="2000" b="1" dirty="0">
              <a:solidFill>
                <a:srgbClr val="04295D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图形 16" descr="添加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79713" y="288808"/>
            <a:ext cx="274813" cy="274813"/>
          </a:xfrm>
          <a:prstGeom prst="rect">
            <a:avLst/>
          </a:prstGeom>
        </p:spPr>
      </p:pic>
      <p:pic>
        <p:nvPicPr>
          <p:cNvPr id="21" name="图形 20" descr="添加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4526" y="395026"/>
            <a:ext cx="274813" cy="274813"/>
          </a:xfrm>
          <a:prstGeom prst="rect">
            <a:avLst/>
          </a:prstGeom>
        </p:spPr>
      </p:pic>
      <p:pic>
        <p:nvPicPr>
          <p:cNvPr id="22" name="图形 21" descr="添加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36668" y="532432"/>
            <a:ext cx="274813" cy="274813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643174" y="2143122"/>
            <a:ext cx="43913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发挥优势，帮助企业应对法律风险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坚持开放，整合社会法律服务力量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钻坚仰高，强化商事法律全链条服务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2098">
        <p:fade/>
      </p:transition>
    </mc:Choice>
    <mc:Fallback>
      <p:transition spd="med" advTm="2098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9144000" cy="20882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reflection blurRad="6350" stA="50000" endA="300" endPos="90000" dir="5400000" sy="-100000" algn="bl" rotWithShape="0"/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 spc="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8596" y="3071816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网址：</a:t>
            </a:r>
            <a:r>
              <a:rPr lang="en-US" altLang="zh-CN" sz="2800" b="1" dirty="0" smtClean="0">
                <a:solidFill>
                  <a:srgbClr val="FFC00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www</a:t>
            </a:r>
            <a:r>
              <a:rPr lang="en-US" altLang="zh-CN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.ctils.com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0" y="357172"/>
            <a:ext cx="2002618" cy="13172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68" y="2500312"/>
            <a:ext cx="1714512" cy="171451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429256" y="4357700"/>
            <a:ext cx="108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微信公众号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500958" y="4357700"/>
            <a:ext cx="108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网   站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428596" y="2428874"/>
            <a:ext cx="45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咨询热线：</a:t>
            </a:r>
            <a:r>
              <a:rPr lang="en-US" altLang="zh-CN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400-8899-460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074" name="Picture 2" descr="C:\Users\ITC\Desktop\贸法通\宣传材料\微信号（大）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2500312"/>
            <a:ext cx="1739882" cy="171451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857356" y="3929072"/>
            <a:ext cx="1481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+mj-ea"/>
                <a:ea typeface="+mj-ea"/>
              </a:rPr>
              <a:t>谢 谢</a:t>
            </a:r>
            <a:endParaRPr lang="zh-CN" altLang="en-US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9444,&quot;width&quot;:1321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1439</Words>
  <Application>Microsoft Office PowerPoint</Application>
  <PresentationFormat>全屏显示(16:9)</PresentationFormat>
  <Paragraphs>203</Paragraphs>
  <Slides>19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全球贸易投资法律咨询</vt:lpstr>
      <vt:lpstr>幻灯片 10</vt:lpstr>
      <vt:lpstr>商事法律数据查询</vt:lpstr>
      <vt:lpstr>商事法律信息与出版物（一）</vt:lpstr>
      <vt:lpstr>商事法律信息与出版物（二）</vt:lpstr>
      <vt:lpstr>热点问题会议培训</vt:lpstr>
      <vt:lpstr>商法业务办理导航</vt:lpstr>
      <vt:lpstr>幻灯片 16</vt:lpstr>
      <vt:lpstr>汇聚全球优秀法律专业人才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ABC</dc:creator>
  <cp:lastModifiedBy>许文超</cp:lastModifiedBy>
  <cp:revision>179</cp:revision>
  <dcterms:created xsi:type="dcterms:W3CDTF">2013-04-05T07:53:00Z</dcterms:created>
  <dcterms:modified xsi:type="dcterms:W3CDTF">2021-04-26T06:31:37Z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ICV">
    <vt:lpwstr>92A9AB5853B9427A9B3331BE1AA120F0</vt:lpwstr>
  </property>
</Properties>
</file>